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av" ContentType="audio/x-wav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69" r:id="rId2"/>
    <p:sldId id="263" r:id="rId3"/>
    <p:sldId id="287" r:id="rId4"/>
    <p:sldId id="262" r:id="rId5"/>
    <p:sldId id="260" r:id="rId6"/>
    <p:sldId id="276" r:id="rId7"/>
    <p:sldId id="272" r:id="rId8"/>
    <p:sldId id="256" r:id="rId9"/>
    <p:sldId id="271" r:id="rId10"/>
    <p:sldId id="285" r:id="rId11"/>
    <p:sldId id="288" r:id="rId12"/>
  </p:sldIdLst>
  <p:sldSz cx="18288000" cy="10287000"/>
  <p:notesSz cx="6858000" cy="9144000"/>
  <p:embeddedFontLst>
    <p:embeddedFont>
      <p:font typeface="Montserrat" panose="00000500000000000000" pitchFamily="2" charset="-52"/>
      <p:regular r:id="rId14"/>
      <p:bold r:id="rId15"/>
      <p:italic r:id="rId16"/>
      <p:boldItalic r:id="rId17"/>
    </p:embeddedFont>
    <p:embeddedFont>
      <p:font typeface="Teko Medium" panose="020B0604020202020204" charset="0"/>
      <p:regular r:id="rId18"/>
      <p:bold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E2EDF44-7F8E-4724-8987-9EACE496F446}">
  <a:tblStyle styleId="{AE2EDF44-7F8E-4724-8987-9EACE496F44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444" autoAdjust="0"/>
    <p:restoredTop sz="94660"/>
  </p:normalViewPr>
  <p:slideViewPr>
    <p:cSldViewPr snapToGrid="0">
      <p:cViewPr varScale="1">
        <p:scale>
          <a:sx n="31" d="100"/>
          <a:sy n="31" d="100"/>
        </p:scale>
        <p:origin x="710" y="19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image" Target="../media/image14.pn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image" Target="../media/image1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D0C9CA4-289C-4A46-8F1F-77D2F62C373E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27A537A5-0A1E-44D0-94C4-488A7C00ECDB}">
      <dgm:prSet phldrT="[Текст]"/>
      <dgm:spPr>
        <a:noFill/>
        <a:ln>
          <a:solidFill>
            <a:schemeClr val="bg2"/>
          </a:solidFill>
        </a:ln>
      </dgm:spPr>
      <dgm:t>
        <a:bodyPr/>
        <a:lstStyle/>
        <a:p>
          <a:r>
            <a:rPr lang="ru-RU" b="1" cap="none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rPr>
            <a:t>Помогает от усталости</a:t>
          </a:r>
        </a:p>
      </dgm:t>
    </dgm:pt>
    <dgm:pt modelId="{8BC6FE75-6B5A-4111-9418-3C8D0825AC0E}" type="parTrans" cxnId="{3F7662EC-945C-44DE-B0CF-C7EA2CFFFAF0}">
      <dgm:prSet/>
      <dgm:spPr/>
      <dgm:t>
        <a:bodyPr/>
        <a:lstStyle/>
        <a:p>
          <a:endParaRPr lang="ru-RU"/>
        </a:p>
      </dgm:t>
    </dgm:pt>
    <dgm:pt modelId="{1E66D639-FDF8-4803-8C39-3C4AED4C4037}" type="sibTrans" cxnId="{3F7662EC-945C-44DE-B0CF-C7EA2CFFFAF0}">
      <dgm:prSet/>
      <dgm:spPr/>
      <dgm:t>
        <a:bodyPr/>
        <a:lstStyle/>
        <a:p>
          <a:endParaRPr lang="ru-RU"/>
        </a:p>
      </dgm:t>
    </dgm:pt>
    <dgm:pt modelId="{C4CA436E-BAA3-4265-B900-1BC38C8D961C}">
      <dgm:prSet phldrT="[Текст]"/>
      <dgm:spPr>
        <a:noFill/>
        <a:ln>
          <a:solidFill>
            <a:schemeClr val="bg2"/>
          </a:solidFill>
        </a:ln>
      </dgm:spPr>
      <dgm:t>
        <a:bodyPr/>
        <a:lstStyle/>
        <a:p>
          <a:r>
            <a:rPr lang="ru-RU" b="1" cap="none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rPr>
            <a:t>Обладают высокой точностью</a:t>
          </a:r>
        </a:p>
      </dgm:t>
    </dgm:pt>
    <dgm:pt modelId="{D66EA00D-1B03-4E7D-BB35-C529817C5CA4}" type="parTrans" cxnId="{016166AE-4C8A-4596-85A1-1B39FAF4A161}">
      <dgm:prSet/>
      <dgm:spPr/>
      <dgm:t>
        <a:bodyPr/>
        <a:lstStyle/>
        <a:p>
          <a:endParaRPr lang="ru-RU"/>
        </a:p>
      </dgm:t>
    </dgm:pt>
    <dgm:pt modelId="{8D7743D3-53D0-4B0E-ABB7-9874FCB33679}" type="sibTrans" cxnId="{016166AE-4C8A-4596-85A1-1B39FAF4A161}">
      <dgm:prSet/>
      <dgm:spPr/>
      <dgm:t>
        <a:bodyPr/>
        <a:lstStyle/>
        <a:p>
          <a:endParaRPr lang="ru-RU"/>
        </a:p>
      </dgm:t>
    </dgm:pt>
    <dgm:pt modelId="{02AF1276-4BBB-4EB4-BB94-06DEC466E1BD}">
      <dgm:prSet phldrT="[Текст]"/>
      <dgm:spPr>
        <a:noFill/>
        <a:ln>
          <a:solidFill>
            <a:schemeClr val="bg2"/>
          </a:solidFill>
        </a:ln>
      </dgm:spPr>
      <dgm:t>
        <a:bodyPr/>
        <a:lstStyle/>
        <a:p>
          <a:r>
            <a:rPr lang="ru-RU" b="1" cap="none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rPr>
            <a:t>Имеет легкость в управлении</a:t>
          </a:r>
        </a:p>
      </dgm:t>
    </dgm:pt>
    <dgm:pt modelId="{5FAB99BC-8F08-4391-B418-E2F751B2149C}" type="parTrans" cxnId="{6587ED30-6CD3-4278-9167-0AB3C5455881}">
      <dgm:prSet/>
      <dgm:spPr/>
      <dgm:t>
        <a:bodyPr/>
        <a:lstStyle/>
        <a:p>
          <a:endParaRPr lang="ru-RU"/>
        </a:p>
      </dgm:t>
    </dgm:pt>
    <dgm:pt modelId="{29B4D846-486D-4336-A879-2F04EA86F976}" type="sibTrans" cxnId="{6587ED30-6CD3-4278-9167-0AB3C5455881}">
      <dgm:prSet/>
      <dgm:spPr/>
      <dgm:t>
        <a:bodyPr/>
        <a:lstStyle/>
        <a:p>
          <a:endParaRPr lang="ru-RU"/>
        </a:p>
      </dgm:t>
    </dgm:pt>
    <dgm:pt modelId="{3A3FF0E3-9DDC-4B7A-B09F-265055D70BF4}" type="pres">
      <dgm:prSet presAssocID="{4D0C9CA4-289C-4A46-8F1F-77D2F62C373E}" presName="linear" presStyleCnt="0">
        <dgm:presLayoutVars>
          <dgm:animLvl val="lvl"/>
          <dgm:resizeHandles val="exact"/>
        </dgm:presLayoutVars>
      </dgm:prSet>
      <dgm:spPr/>
    </dgm:pt>
    <dgm:pt modelId="{173658F3-9C61-48B2-AA14-20E7059BBB33}" type="pres">
      <dgm:prSet presAssocID="{C4CA436E-BAA3-4265-B900-1BC38C8D961C}" presName="parentText" presStyleLbl="node1" presStyleIdx="0" presStyleCnt="3" custLinFactNeighborY="-22366">
        <dgm:presLayoutVars>
          <dgm:chMax val="0"/>
          <dgm:bulletEnabled val="1"/>
        </dgm:presLayoutVars>
      </dgm:prSet>
      <dgm:spPr/>
    </dgm:pt>
    <dgm:pt modelId="{CEA466D0-E5E4-4436-BB02-635F56F0001B}" type="pres">
      <dgm:prSet presAssocID="{8D7743D3-53D0-4B0E-ABB7-9874FCB33679}" presName="spacer" presStyleCnt="0"/>
      <dgm:spPr/>
    </dgm:pt>
    <dgm:pt modelId="{8F3645B2-E15B-4EBF-8FEF-E322EC7252BB}" type="pres">
      <dgm:prSet presAssocID="{27A537A5-0A1E-44D0-94C4-488A7C00ECDB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B6842AB7-7C60-43A7-B548-4E9FF595F02B}" type="pres">
      <dgm:prSet presAssocID="{1E66D639-FDF8-4803-8C39-3C4AED4C4037}" presName="spacer" presStyleCnt="0"/>
      <dgm:spPr/>
    </dgm:pt>
    <dgm:pt modelId="{3E497AC4-6EB4-45BE-A071-017C49B236C5}" type="pres">
      <dgm:prSet presAssocID="{02AF1276-4BBB-4EB4-BB94-06DEC466E1BD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903E3311-3B4C-41F8-8BC2-B46B16AC9C35}" type="presOf" srcId="{4D0C9CA4-289C-4A46-8F1F-77D2F62C373E}" destId="{3A3FF0E3-9DDC-4B7A-B09F-265055D70BF4}" srcOrd="0" destOrd="0" presId="urn:microsoft.com/office/officeart/2005/8/layout/vList2"/>
    <dgm:cxn modelId="{6587ED30-6CD3-4278-9167-0AB3C5455881}" srcId="{4D0C9CA4-289C-4A46-8F1F-77D2F62C373E}" destId="{02AF1276-4BBB-4EB4-BB94-06DEC466E1BD}" srcOrd="2" destOrd="0" parTransId="{5FAB99BC-8F08-4391-B418-E2F751B2149C}" sibTransId="{29B4D846-486D-4336-A879-2F04EA86F976}"/>
    <dgm:cxn modelId="{02F0E769-7F72-4818-9683-BD48E60A92EA}" type="presOf" srcId="{27A537A5-0A1E-44D0-94C4-488A7C00ECDB}" destId="{8F3645B2-E15B-4EBF-8FEF-E322EC7252BB}" srcOrd="0" destOrd="0" presId="urn:microsoft.com/office/officeart/2005/8/layout/vList2"/>
    <dgm:cxn modelId="{016166AE-4C8A-4596-85A1-1B39FAF4A161}" srcId="{4D0C9CA4-289C-4A46-8F1F-77D2F62C373E}" destId="{C4CA436E-BAA3-4265-B900-1BC38C8D961C}" srcOrd="0" destOrd="0" parTransId="{D66EA00D-1B03-4E7D-BB35-C529817C5CA4}" sibTransId="{8D7743D3-53D0-4B0E-ABB7-9874FCB33679}"/>
    <dgm:cxn modelId="{401945BD-9DFE-4648-9C25-FBE20CE05458}" type="presOf" srcId="{02AF1276-4BBB-4EB4-BB94-06DEC466E1BD}" destId="{3E497AC4-6EB4-45BE-A071-017C49B236C5}" srcOrd="0" destOrd="0" presId="urn:microsoft.com/office/officeart/2005/8/layout/vList2"/>
    <dgm:cxn modelId="{66E954E5-40AB-4DBC-9785-E99DAEAACA46}" type="presOf" srcId="{C4CA436E-BAA3-4265-B900-1BC38C8D961C}" destId="{173658F3-9C61-48B2-AA14-20E7059BBB33}" srcOrd="0" destOrd="0" presId="urn:microsoft.com/office/officeart/2005/8/layout/vList2"/>
    <dgm:cxn modelId="{3F7662EC-945C-44DE-B0CF-C7EA2CFFFAF0}" srcId="{4D0C9CA4-289C-4A46-8F1F-77D2F62C373E}" destId="{27A537A5-0A1E-44D0-94C4-488A7C00ECDB}" srcOrd="1" destOrd="0" parTransId="{8BC6FE75-6B5A-4111-9418-3C8D0825AC0E}" sibTransId="{1E66D639-FDF8-4803-8C39-3C4AED4C4037}"/>
    <dgm:cxn modelId="{4A4F785D-B945-4958-ACCA-AF00E15DD6AB}" type="presParOf" srcId="{3A3FF0E3-9DDC-4B7A-B09F-265055D70BF4}" destId="{173658F3-9C61-48B2-AA14-20E7059BBB33}" srcOrd="0" destOrd="0" presId="urn:microsoft.com/office/officeart/2005/8/layout/vList2"/>
    <dgm:cxn modelId="{93219960-EB40-4B43-9E1E-D03FB6D3F420}" type="presParOf" srcId="{3A3FF0E3-9DDC-4B7A-B09F-265055D70BF4}" destId="{CEA466D0-E5E4-4436-BB02-635F56F0001B}" srcOrd="1" destOrd="0" presId="urn:microsoft.com/office/officeart/2005/8/layout/vList2"/>
    <dgm:cxn modelId="{2A351F56-1DCA-493E-846E-C1D04F7B9723}" type="presParOf" srcId="{3A3FF0E3-9DDC-4B7A-B09F-265055D70BF4}" destId="{8F3645B2-E15B-4EBF-8FEF-E322EC7252BB}" srcOrd="2" destOrd="0" presId="urn:microsoft.com/office/officeart/2005/8/layout/vList2"/>
    <dgm:cxn modelId="{754212D4-E62D-49E7-AA68-D4F448AD5A3E}" type="presParOf" srcId="{3A3FF0E3-9DDC-4B7A-B09F-265055D70BF4}" destId="{B6842AB7-7C60-43A7-B548-4E9FF595F02B}" srcOrd="3" destOrd="0" presId="urn:microsoft.com/office/officeart/2005/8/layout/vList2"/>
    <dgm:cxn modelId="{6B3B6A9E-9FD2-4A0C-9459-1A6303B72A49}" type="presParOf" srcId="{3A3FF0E3-9DDC-4B7A-B09F-265055D70BF4}" destId="{3E497AC4-6EB4-45BE-A071-017C49B236C5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4781D81-5625-494F-A794-A3D3E7AA4261}" type="doc">
      <dgm:prSet loTypeId="urn:microsoft.com/office/officeart/2008/layout/PictureStrips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8BA4E9EC-379D-4000-A5AF-433C100CD1C9}">
      <dgm:prSet phldrT="[Текст]" custT="1"/>
      <dgm:spPr>
        <a:noFill/>
      </dgm:spPr>
      <dgm:t>
        <a:bodyPr/>
        <a:lstStyle/>
        <a:p>
          <a:r>
            <a:rPr lang="ru-RU" sz="6100" dirty="0"/>
            <a:t>  </a:t>
          </a:r>
          <a:r>
            <a:rPr lang="ru-RU" sz="4800" b="1" cap="none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rPr>
            <a:t>Без использования рук</a:t>
          </a:r>
          <a:endParaRPr lang="ru-RU" sz="4800" dirty="0">
            <a:solidFill>
              <a:schemeClr val="bg1"/>
            </a:solidFill>
          </a:endParaRPr>
        </a:p>
      </dgm:t>
    </dgm:pt>
    <dgm:pt modelId="{E9A709EF-3ADB-4D40-8B5B-661BBDA2BB49}" type="parTrans" cxnId="{FF84B4E6-9A56-4F49-9325-B736F3FA2FAA}">
      <dgm:prSet/>
      <dgm:spPr/>
      <dgm:t>
        <a:bodyPr/>
        <a:lstStyle/>
        <a:p>
          <a:endParaRPr lang="ru-RU"/>
        </a:p>
      </dgm:t>
    </dgm:pt>
    <dgm:pt modelId="{4102F9CB-5AFB-495D-B4C6-0C7B54935987}" type="sibTrans" cxnId="{FF84B4E6-9A56-4F49-9325-B736F3FA2FAA}">
      <dgm:prSet/>
      <dgm:spPr/>
      <dgm:t>
        <a:bodyPr/>
        <a:lstStyle/>
        <a:p>
          <a:endParaRPr lang="ru-RU"/>
        </a:p>
      </dgm:t>
    </dgm:pt>
    <dgm:pt modelId="{2EE68AFD-208A-4D06-A58F-8657BCD7E02F}">
      <dgm:prSet phldrT="[Текст]"/>
      <dgm:spPr>
        <a:noFill/>
      </dgm:spPr>
      <dgm:t>
        <a:bodyPr/>
        <a:lstStyle/>
        <a:p>
          <a:pPr marL="216000" indent="0" algn="l"/>
          <a:r>
            <a:rPr lang="ru-RU" sz="4800" b="1" cap="none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rPr>
            <a:t>Для людей с ограниченными    возможностями</a:t>
          </a:r>
          <a:endParaRPr lang="ru-RU" sz="6500" dirty="0"/>
        </a:p>
      </dgm:t>
    </dgm:pt>
    <dgm:pt modelId="{C49B43C5-9622-42BC-8D4B-949552A19EC2}" type="parTrans" cxnId="{643A9E2A-DE99-4FD1-934B-8308F73C147D}">
      <dgm:prSet/>
      <dgm:spPr/>
      <dgm:t>
        <a:bodyPr/>
        <a:lstStyle/>
        <a:p>
          <a:endParaRPr lang="ru-RU"/>
        </a:p>
      </dgm:t>
    </dgm:pt>
    <dgm:pt modelId="{DD7ADF26-7C2E-4975-BAAB-F9DD56EEB00B}" type="sibTrans" cxnId="{643A9E2A-DE99-4FD1-934B-8308F73C147D}">
      <dgm:prSet/>
      <dgm:spPr/>
      <dgm:t>
        <a:bodyPr/>
        <a:lstStyle/>
        <a:p>
          <a:endParaRPr lang="ru-RU"/>
        </a:p>
      </dgm:t>
    </dgm:pt>
    <dgm:pt modelId="{E516A980-6648-4ADE-A717-4C8EDCB11BDB}">
      <dgm:prSet phldrT="[Текст]" custT="1"/>
      <dgm:spPr>
        <a:noFill/>
      </dgm:spPr>
      <dgm:t>
        <a:bodyPr/>
        <a:lstStyle/>
        <a:p>
          <a:pPr marL="72000"/>
          <a:r>
            <a:rPr lang="ru-RU" sz="4400" b="1" cap="none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rPr>
            <a:t>Взаимодействие с любыми устройствами</a:t>
          </a:r>
          <a:endParaRPr lang="ru-RU" sz="4400" dirty="0"/>
        </a:p>
      </dgm:t>
    </dgm:pt>
    <dgm:pt modelId="{5C5EF9CE-618E-4DFF-AA49-6D9F87B57D33}" type="parTrans" cxnId="{D0DEC830-E55F-4603-8ECB-56B7F61776CE}">
      <dgm:prSet/>
      <dgm:spPr/>
      <dgm:t>
        <a:bodyPr/>
        <a:lstStyle/>
        <a:p>
          <a:endParaRPr lang="ru-RU"/>
        </a:p>
      </dgm:t>
    </dgm:pt>
    <dgm:pt modelId="{32191448-3431-4A44-8E27-B273682F1299}" type="sibTrans" cxnId="{D0DEC830-E55F-4603-8ECB-56B7F61776CE}">
      <dgm:prSet/>
      <dgm:spPr/>
      <dgm:t>
        <a:bodyPr/>
        <a:lstStyle/>
        <a:p>
          <a:endParaRPr lang="ru-RU"/>
        </a:p>
      </dgm:t>
    </dgm:pt>
    <dgm:pt modelId="{A81EEA88-2B8D-424F-8949-86EF3B80E823}" type="pres">
      <dgm:prSet presAssocID="{64781D81-5625-494F-A794-A3D3E7AA4261}" presName="Name0" presStyleCnt="0">
        <dgm:presLayoutVars>
          <dgm:dir/>
          <dgm:resizeHandles val="exact"/>
        </dgm:presLayoutVars>
      </dgm:prSet>
      <dgm:spPr/>
    </dgm:pt>
    <dgm:pt modelId="{BE4F9650-3CDE-4B0A-B734-6259AE09DBEC}" type="pres">
      <dgm:prSet presAssocID="{8BA4E9EC-379D-4000-A5AF-433C100CD1C9}" presName="composite" presStyleCnt="0"/>
      <dgm:spPr/>
    </dgm:pt>
    <dgm:pt modelId="{D53AC3D9-35F5-4C40-8096-042162FD60ED}" type="pres">
      <dgm:prSet presAssocID="{8BA4E9EC-379D-4000-A5AF-433C100CD1C9}" presName="rect1" presStyleLbl="trAlignAcc1" presStyleIdx="0" presStyleCnt="3" custScaleX="141544" custLinFactNeighborX="14178">
        <dgm:presLayoutVars>
          <dgm:bulletEnabled val="1"/>
        </dgm:presLayoutVars>
      </dgm:prSet>
      <dgm:spPr/>
    </dgm:pt>
    <dgm:pt modelId="{C7BB1FE6-9E39-4931-AB8F-1B7DD9B39D56}" type="pres">
      <dgm:prSet presAssocID="{8BA4E9EC-379D-4000-A5AF-433C100CD1C9}" presName="rect2" presStyleLbl="fgImgPlace1" presStyleIdx="0" presStyleCnt="3" custScaleX="100953" custLinFactNeighborX="-14514" custLinFactNeighborY="-41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71000" r="-71000"/>
          </a:stretch>
        </a:blipFill>
      </dgm:spPr>
    </dgm:pt>
    <dgm:pt modelId="{B0E75D2D-3FAD-4C8C-BA90-3AA1AC3AE425}" type="pres">
      <dgm:prSet presAssocID="{4102F9CB-5AFB-495D-B4C6-0C7B54935987}" presName="sibTrans" presStyleCnt="0"/>
      <dgm:spPr/>
    </dgm:pt>
    <dgm:pt modelId="{2AD20B06-52D7-486C-B2D5-9E9FDDDE5EDC}" type="pres">
      <dgm:prSet presAssocID="{2EE68AFD-208A-4D06-A58F-8657BCD7E02F}" presName="composite" presStyleCnt="0"/>
      <dgm:spPr/>
    </dgm:pt>
    <dgm:pt modelId="{A23C12F5-F0C9-4C69-B327-3E966765F3B8}" type="pres">
      <dgm:prSet presAssocID="{2EE68AFD-208A-4D06-A58F-8657BCD7E02F}" presName="rect1" presStyleLbl="trAlignAcc1" presStyleIdx="1" presStyleCnt="3" custScaleX="141139" custLinFactNeighborX="14771" custLinFactNeighborY="-2149">
        <dgm:presLayoutVars>
          <dgm:bulletEnabled val="1"/>
        </dgm:presLayoutVars>
      </dgm:prSet>
      <dgm:spPr/>
    </dgm:pt>
    <dgm:pt modelId="{4E353D15-1D4B-4D5F-8296-1B2A8476A478}" type="pres">
      <dgm:prSet presAssocID="{2EE68AFD-208A-4D06-A58F-8657BCD7E02F}" presName="rect2" presStyleLbl="fgImgPlace1" presStyleIdx="1" presStyleCnt="3" custLinFactNeighborX="-13931" custLinFactNeighborY="-1376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5000" r="-55000"/>
          </a:stretch>
        </a:blipFill>
      </dgm:spPr>
    </dgm:pt>
    <dgm:pt modelId="{310540A9-C69B-44E1-BC9A-956864EA7B32}" type="pres">
      <dgm:prSet presAssocID="{DD7ADF26-7C2E-4975-BAAB-F9DD56EEB00B}" presName="sibTrans" presStyleCnt="0"/>
      <dgm:spPr/>
    </dgm:pt>
    <dgm:pt modelId="{630CE13C-6F5E-4BB5-92A6-F884D73B0A2C}" type="pres">
      <dgm:prSet presAssocID="{E516A980-6648-4ADE-A717-4C8EDCB11BDB}" presName="composite" presStyleCnt="0"/>
      <dgm:spPr/>
    </dgm:pt>
    <dgm:pt modelId="{043CAF7F-95A8-4BD4-99EB-1B863C4F92E0}" type="pres">
      <dgm:prSet presAssocID="{E516A980-6648-4ADE-A717-4C8EDCB11BDB}" presName="rect1" presStyleLbl="trAlignAcc1" presStyleIdx="2" presStyleCnt="3" custScaleX="141058" custLinFactNeighborX="15438" custLinFactNeighborY="3484">
        <dgm:presLayoutVars>
          <dgm:bulletEnabled val="1"/>
        </dgm:presLayoutVars>
      </dgm:prSet>
      <dgm:spPr/>
    </dgm:pt>
    <dgm:pt modelId="{5001BF4D-B429-4363-99F8-13E990166781}" type="pres">
      <dgm:prSet presAssocID="{E516A980-6648-4ADE-A717-4C8EDCB11BDB}" presName="rect2" presStyleLbl="fgImgPlace1" presStyleIdx="2" presStyleCnt="3" custLinFactNeighborX="-13300" custLinFactNeighborY="73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77000" r="-77000"/>
          </a:stretch>
        </a:blipFill>
      </dgm:spPr>
    </dgm:pt>
  </dgm:ptLst>
  <dgm:cxnLst>
    <dgm:cxn modelId="{5D229922-07B3-44F1-90B2-6CF5409B8B39}" type="presOf" srcId="{E516A980-6648-4ADE-A717-4C8EDCB11BDB}" destId="{043CAF7F-95A8-4BD4-99EB-1B863C4F92E0}" srcOrd="0" destOrd="0" presId="urn:microsoft.com/office/officeart/2008/layout/PictureStrips"/>
    <dgm:cxn modelId="{643A9E2A-DE99-4FD1-934B-8308F73C147D}" srcId="{64781D81-5625-494F-A794-A3D3E7AA4261}" destId="{2EE68AFD-208A-4D06-A58F-8657BCD7E02F}" srcOrd="1" destOrd="0" parTransId="{C49B43C5-9622-42BC-8D4B-949552A19EC2}" sibTransId="{DD7ADF26-7C2E-4975-BAAB-F9DD56EEB00B}"/>
    <dgm:cxn modelId="{D0DEC830-E55F-4603-8ECB-56B7F61776CE}" srcId="{64781D81-5625-494F-A794-A3D3E7AA4261}" destId="{E516A980-6648-4ADE-A717-4C8EDCB11BDB}" srcOrd="2" destOrd="0" parTransId="{5C5EF9CE-618E-4DFF-AA49-6D9F87B57D33}" sibTransId="{32191448-3431-4A44-8E27-B273682F1299}"/>
    <dgm:cxn modelId="{FAEC746E-5D61-4A33-A6A4-F74D8E52F2BD}" type="presOf" srcId="{8BA4E9EC-379D-4000-A5AF-433C100CD1C9}" destId="{D53AC3D9-35F5-4C40-8096-042162FD60ED}" srcOrd="0" destOrd="0" presId="urn:microsoft.com/office/officeart/2008/layout/PictureStrips"/>
    <dgm:cxn modelId="{A3AAF6B7-87F2-4F1C-B3C8-5B625FD7F709}" type="presOf" srcId="{64781D81-5625-494F-A794-A3D3E7AA4261}" destId="{A81EEA88-2B8D-424F-8949-86EF3B80E823}" srcOrd="0" destOrd="0" presId="urn:microsoft.com/office/officeart/2008/layout/PictureStrips"/>
    <dgm:cxn modelId="{EC2ABBBE-9EEC-4FA5-BE5D-4D657894AFCA}" type="presOf" srcId="{2EE68AFD-208A-4D06-A58F-8657BCD7E02F}" destId="{A23C12F5-F0C9-4C69-B327-3E966765F3B8}" srcOrd="0" destOrd="0" presId="urn:microsoft.com/office/officeart/2008/layout/PictureStrips"/>
    <dgm:cxn modelId="{FF84B4E6-9A56-4F49-9325-B736F3FA2FAA}" srcId="{64781D81-5625-494F-A794-A3D3E7AA4261}" destId="{8BA4E9EC-379D-4000-A5AF-433C100CD1C9}" srcOrd="0" destOrd="0" parTransId="{E9A709EF-3ADB-4D40-8B5B-661BBDA2BB49}" sibTransId="{4102F9CB-5AFB-495D-B4C6-0C7B54935987}"/>
    <dgm:cxn modelId="{623CF4E7-F5FD-4CC3-B19F-EDE693032BE0}" type="presParOf" srcId="{A81EEA88-2B8D-424F-8949-86EF3B80E823}" destId="{BE4F9650-3CDE-4B0A-B734-6259AE09DBEC}" srcOrd="0" destOrd="0" presId="urn:microsoft.com/office/officeart/2008/layout/PictureStrips"/>
    <dgm:cxn modelId="{8E548713-4B5D-4464-BF5A-5D9DF42D2D90}" type="presParOf" srcId="{BE4F9650-3CDE-4B0A-B734-6259AE09DBEC}" destId="{D53AC3D9-35F5-4C40-8096-042162FD60ED}" srcOrd="0" destOrd="0" presId="urn:microsoft.com/office/officeart/2008/layout/PictureStrips"/>
    <dgm:cxn modelId="{702D35DD-66E9-43DD-A259-B2E142142D07}" type="presParOf" srcId="{BE4F9650-3CDE-4B0A-B734-6259AE09DBEC}" destId="{C7BB1FE6-9E39-4931-AB8F-1B7DD9B39D56}" srcOrd="1" destOrd="0" presId="urn:microsoft.com/office/officeart/2008/layout/PictureStrips"/>
    <dgm:cxn modelId="{5A6B3B19-91CD-4422-9443-65D1208FFD5D}" type="presParOf" srcId="{A81EEA88-2B8D-424F-8949-86EF3B80E823}" destId="{B0E75D2D-3FAD-4C8C-BA90-3AA1AC3AE425}" srcOrd="1" destOrd="0" presId="urn:microsoft.com/office/officeart/2008/layout/PictureStrips"/>
    <dgm:cxn modelId="{BBEE64FE-819F-454B-B569-9495693B8CAA}" type="presParOf" srcId="{A81EEA88-2B8D-424F-8949-86EF3B80E823}" destId="{2AD20B06-52D7-486C-B2D5-9E9FDDDE5EDC}" srcOrd="2" destOrd="0" presId="urn:microsoft.com/office/officeart/2008/layout/PictureStrips"/>
    <dgm:cxn modelId="{2362AB97-1A4C-42C5-9C1C-26933C796108}" type="presParOf" srcId="{2AD20B06-52D7-486C-B2D5-9E9FDDDE5EDC}" destId="{A23C12F5-F0C9-4C69-B327-3E966765F3B8}" srcOrd="0" destOrd="0" presId="urn:microsoft.com/office/officeart/2008/layout/PictureStrips"/>
    <dgm:cxn modelId="{A3EB9294-E541-4B4F-BB5C-03DE0D5EB0B1}" type="presParOf" srcId="{2AD20B06-52D7-486C-B2D5-9E9FDDDE5EDC}" destId="{4E353D15-1D4B-4D5F-8296-1B2A8476A478}" srcOrd="1" destOrd="0" presId="urn:microsoft.com/office/officeart/2008/layout/PictureStrips"/>
    <dgm:cxn modelId="{37FC60AF-AEFB-4EAB-A286-6BCAE6034C45}" type="presParOf" srcId="{A81EEA88-2B8D-424F-8949-86EF3B80E823}" destId="{310540A9-C69B-44E1-BC9A-956864EA7B32}" srcOrd="3" destOrd="0" presId="urn:microsoft.com/office/officeart/2008/layout/PictureStrips"/>
    <dgm:cxn modelId="{3C769460-9DF0-4262-AD03-7CC5EBC4EB3E}" type="presParOf" srcId="{A81EEA88-2B8D-424F-8949-86EF3B80E823}" destId="{630CE13C-6F5E-4BB5-92A6-F884D73B0A2C}" srcOrd="4" destOrd="0" presId="urn:microsoft.com/office/officeart/2008/layout/PictureStrips"/>
    <dgm:cxn modelId="{A398BC07-D6F5-4F74-8E09-2552E5329118}" type="presParOf" srcId="{630CE13C-6F5E-4BB5-92A6-F884D73B0A2C}" destId="{043CAF7F-95A8-4BD4-99EB-1B863C4F92E0}" srcOrd="0" destOrd="0" presId="urn:microsoft.com/office/officeart/2008/layout/PictureStrips"/>
    <dgm:cxn modelId="{AC0D678C-FDE8-4A32-8FA1-FF5C2DAE69C1}" type="presParOf" srcId="{630CE13C-6F5E-4BB5-92A6-F884D73B0A2C}" destId="{5001BF4D-B429-4363-99F8-13E990166781}" srcOrd="1" destOrd="0" presId="urn:microsoft.com/office/officeart/2008/layout/PictureStrips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5CCA9EF-5401-47B5-B16D-0E942459A542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26E8447C-51BF-4E26-B8DA-57B6CFC7128D}">
      <dgm:prSet phldrT="[Текст]" custT="1"/>
      <dgm:spPr>
        <a:noFill/>
        <a:ln>
          <a:solidFill>
            <a:schemeClr val="bg2">
              <a:lumMod val="60000"/>
              <a:lumOff val="40000"/>
            </a:schemeClr>
          </a:solidFill>
        </a:ln>
      </dgm:spPr>
      <dgm:t>
        <a:bodyPr/>
        <a:lstStyle/>
        <a:p>
          <a:r>
            <a:rPr lang="ru-RU" sz="2400" dirty="0"/>
            <a:t>Захват изображения</a:t>
          </a:r>
        </a:p>
      </dgm:t>
    </dgm:pt>
    <dgm:pt modelId="{D41F6E27-BBFA-4A28-A5D9-77BDA6CD5A69}" type="parTrans" cxnId="{EBE79739-E327-4621-B9ED-948DA3B198F3}">
      <dgm:prSet/>
      <dgm:spPr/>
      <dgm:t>
        <a:bodyPr/>
        <a:lstStyle/>
        <a:p>
          <a:endParaRPr lang="ru-RU" sz="2400"/>
        </a:p>
      </dgm:t>
    </dgm:pt>
    <dgm:pt modelId="{4834E457-E3DC-4131-BE33-AFEBE9EA3092}" type="sibTrans" cxnId="{EBE79739-E327-4621-B9ED-948DA3B198F3}">
      <dgm:prSet custT="1"/>
      <dgm:spPr>
        <a:noFill/>
        <a:ln>
          <a:solidFill>
            <a:schemeClr val="bg2">
              <a:lumMod val="60000"/>
              <a:lumOff val="40000"/>
            </a:schemeClr>
          </a:solidFill>
        </a:ln>
      </dgm:spPr>
      <dgm:t>
        <a:bodyPr/>
        <a:lstStyle/>
        <a:p>
          <a:endParaRPr lang="ru-RU" sz="2400"/>
        </a:p>
      </dgm:t>
    </dgm:pt>
    <dgm:pt modelId="{CB99B0A4-9BD8-4DA4-9A47-236EDD98950C}">
      <dgm:prSet phldrT="[Текст]" custT="1"/>
      <dgm:spPr>
        <a:noFill/>
        <a:ln>
          <a:solidFill>
            <a:schemeClr val="bg2">
              <a:lumMod val="60000"/>
              <a:lumOff val="40000"/>
            </a:schemeClr>
          </a:solidFill>
        </a:ln>
      </dgm:spPr>
      <dgm:t>
        <a:bodyPr/>
        <a:lstStyle/>
        <a:p>
          <a:r>
            <a:rPr lang="ru-RU" sz="2400" dirty="0"/>
            <a:t>Вывод данных </a:t>
          </a:r>
        </a:p>
      </dgm:t>
    </dgm:pt>
    <dgm:pt modelId="{9B8EA75D-2AEA-4AE7-81E0-F259A3F077F7}" type="parTrans" cxnId="{1D4C8124-676C-4D81-95AD-F63AC8BD7815}">
      <dgm:prSet/>
      <dgm:spPr/>
      <dgm:t>
        <a:bodyPr/>
        <a:lstStyle/>
        <a:p>
          <a:endParaRPr lang="ru-RU" sz="2400"/>
        </a:p>
      </dgm:t>
    </dgm:pt>
    <dgm:pt modelId="{DD0562E2-E368-4D7E-8EB7-C41AE9D3391D}" type="sibTrans" cxnId="{1D4C8124-676C-4D81-95AD-F63AC8BD7815}">
      <dgm:prSet/>
      <dgm:spPr/>
      <dgm:t>
        <a:bodyPr/>
        <a:lstStyle/>
        <a:p>
          <a:endParaRPr lang="ru-RU" sz="2400"/>
        </a:p>
      </dgm:t>
    </dgm:pt>
    <dgm:pt modelId="{3746F57A-7D61-4816-ACE1-AFFC3B32B111}">
      <dgm:prSet phldrT="[Текст]" custT="1"/>
      <dgm:spPr>
        <a:noFill/>
        <a:ln>
          <a:solidFill>
            <a:schemeClr val="bg2">
              <a:lumMod val="60000"/>
              <a:lumOff val="40000"/>
            </a:schemeClr>
          </a:solidFill>
        </a:ln>
      </dgm:spPr>
      <dgm:t>
        <a:bodyPr/>
        <a:lstStyle/>
        <a:p>
          <a:r>
            <a:rPr lang="ru-RU" sz="2400" dirty="0"/>
            <a:t>Пост обработка</a:t>
          </a:r>
        </a:p>
      </dgm:t>
    </dgm:pt>
    <dgm:pt modelId="{632F162B-DF53-4F4B-897A-209F2C4CACF5}" type="sibTrans" cxnId="{4D4FEAD5-B03F-4AE8-A1DA-24116FC429A1}">
      <dgm:prSet custT="1"/>
      <dgm:spPr>
        <a:noFill/>
        <a:ln>
          <a:solidFill>
            <a:schemeClr val="bg2">
              <a:lumMod val="60000"/>
              <a:lumOff val="40000"/>
            </a:schemeClr>
          </a:solidFill>
        </a:ln>
      </dgm:spPr>
      <dgm:t>
        <a:bodyPr/>
        <a:lstStyle/>
        <a:p>
          <a:endParaRPr lang="ru-RU" sz="2400"/>
        </a:p>
      </dgm:t>
    </dgm:pt>
    <dgm:pt modelId="{64ABEB15-4520-4E00-9182-7065379BF80A}" type="parTrans" cxnId="{4D4FEAD5-B03F-4AE8-A1DA-24116FC429A1}">
      <dgm:prSet/>
      <dgm:spPr/>
      <dgm:t>
        <a:bodyPr/>
        <a:lstStyle/>
        <a:p>
          <a:endParaRPr lang="ru-RU" sz="2400"/>
        </a:p>
      </dgm:t>
    </dgm:pt>
    <dgm:pt modelId="{E3F7CFA7-0A34-41B9-B96F-88FE0D5CFECE}">
      <dgm:prSet phldrT="[Текст]" custT="1"/>
      <dgm:spPr>
        <a:noFill/>
        <a:ln>
          <a:solidFill>
            <a:schemeClr val="bg2">
              <a:lumMod val="60000"/>
              <a:lumOff val="40000"/>
            </a:schemeClr>
          </a:solidFill>
        </a:ln>
      </dgm:spPr>
      <dgm:t>
        <a:bodyPr/>
        <a:lstStyle/>
        <a:p>
          <a:r>
            <a:rPr lang="ru-RU" sz="2400" dirty="0"/>
            <a:t>Определение направления взгляда</a:t>
          </a:r>
        </a:p>
      </dgm:t>
    </dgm:pt>
    <dgm:pt modelId="{45FC3B66-4A40-4798-8BD9-3D9DCAA6FADB}" type="parTrans" cxnId="{05A2A984-4DB5-4718-A6C1-4CF6422116A0}">
      <dgm:prSet/>
      <dgm:spPr/>
      <dgm:t>
        <a:bodyPr/>
        <a:lstStyle/>
        <a:p>
          <a:endParaRPr lang="ru-RU" sz="2400"/>
        </a:p>
      </dgm:t>
    </dgm:pt>
    <dgm:pt modelId="{1B03EDE8-2E7A-4E04-A50A-0E9770CA8D5D}" type="sibTrans" cxnId="{05A2A984-4DB5-4718-A6C1-4CF6422116A0}">
      <dgm:prSet custT="1"/>
      <dgm:spPr>
        <a:noFill/>
        <a:ln>
          <a:solidFill>
            <a:schemeClr val="bg2">
              <a:lumMod val="60000"/>
              <a:lumOff val="40000"/>
            </a:schemeClr>
          </a:solidFill>
        </a:ln>
      </dgm:spPr>
      <dgm:t>
        <a:bodyPr/>
        <a:lstStyle/>
        <a:p>
          <a:endParaRPr lang="ru-RU" sz="2400"/>
        </a:p>
      </dgm:t>
    </dgm:pt>
    <dgm:pt modelId="{396DBE64-2E69-4CA1-B73E-6F4C39FFF030}">
      <dgm:prSet phldrT="[Текст]" custT="1"/>
      <dgm:spPr>
        <a:noFill/>
        <a:ln>
          <a:solidFill>
            <a:schemeClr val="bg2">
              <a:lumMod val="60000"/>
              <a:lumOff val="40000"/>
            </a:schemeClr>
          </a:solidFill>
        </a:ln>
      </dgm:spPr>
      <dgm:t>
        <a:bodyPr/>
        <a:lstStyle/>
        <a:p>
          <a:r>
            <a:rPr lang="ru-RU" sz="2400" dirty="0"/>
            <a:t>Пред обработка</a:t>
          </a:r>
        </a:p>
      </dgm:t>
    </dgm:pt>
    <dgm:pt modelId="{D9FA533C-A46A-4405-84FA-084C21E8120D}" type="parTrans" cxnId="{CED052E6-3E36-4A5A-BB89-3D7E03E24EFA}">
      <dgm:prSet/>
      <dgm:spPr/>
      <dgm:t>
        <a:bodyPr/>
        <a:lstStyle/>
        <a:p>
          <a:endParaRPr lang="ru-RU" sz="2400"/>
        </a:p>
      </dgm:t>
    </dgm:pt>
    <dgm:pt modelId="{A533F7CC-36D3-4F4C-9379-30D5EE5FCCB1}" type="sibTrans" cxnId="{CED052E6-3E36-4A5A-BB89-3D7E03E24EFA}">
      <dgm:prSet custT="1"/>
      <dgm:spPr>
        <a:noFill/>
        <a:ln>
          <a:solidFill>
            <a:schemeClr val="bg2">
              <a:lumMod val="60000"/>
              <a:lumOff val="40000"/>
            </a:schemeClr>
          </a:solidFill>
        </a:ln>
      </dgm:spPr>
      <dgm:t>
        <a:bodyPr/>
        <a:lstStyle/>
        <a:p>
          <a:endParaRPr lang="ru-RU" sz="2400"/>
        </a:p>
      </dgm:t>
    </dgm:pt>
    <dgm:pt modelId="{5362357D-9E4B-46C8-9977-7FB843B8A1F2}" type="pres">
      <dgm:prSet presAssocID="{95CCA9EF-5401-47B5-B16D-0E942459A542}" presName="Name0" presStyleCnt="0">
        <dgm:presLayoutVars>
          <dgm:dir/>
          <dgm:resizeHandles val="exact"/>
        </dgm:presLayoutVars>
      </dgm:prSet>
      <dgm:spPr/>
    </dgm:pt>
    <dgm:pt modelId="{D2FEC6A6-E5F3-4F2D-805D-5A7140E9FADD}" type="pres">
      <dgm:prSet presAssocID="{26E8447C-51BF-4E26-B8DA-57B6CFC7128D}" presName="node" presStyleLbl="node1" presStyleIdx="0" presStyleCnt="5">
        <dgm:presLayoutVars>
          <dgm:bulletEnabled val="1"/>
        </dgm:presLayoutVars>
      </dgm:prSet>
      <dgm:spPr/>
    </dgm:pt>
    <dgm:pt modelId="{571D58AF-94AE-4CB9-9BAE-7B0E4567B5FA}" type="pres">
      <dgm:prSet presAssocID="{4834E457-E3DC-4131-BE33-AFEBE9EA3092}" presName="sibTrans" presStyleLbl="sibTrans2D1" presStyleIdx="0" presStyleCnt="4"/>
      <dgm:spPr/>
    </dgm:pt>
    <dgm:pt modelId="{76FBF646-2A11-41F5-B284-F164A82DC296}" type="pres">
      <dgm:prSet presAssocID="{4834E457-E3DC-4131-BE33-AFEBE9EA3092}" presName="connectorText" presStyleLbl="sibTrans2D1" presStyleIdx="0" presStyleCnt="4"/>
      <dgm:spPr/>
    </dgm:pt>
    <dgm:pt modelId="{01CF5B6E-E4B7-4554-B069-761ACF0C6B0D}" type="pres">
      <dgm:prSet presAssocID="{396DBE64-2E69-4CA1-B73E-6F4C39FFF030}" presName="node" presStyleLbl="node1" presStyleIdx="1" presStyleCnt="5">
        <dgm:presLayoutVars>
          <dgm:bulletEnabled val="1"/>
        </dgm:presLayoutVars>
      </dgm:prSet>
      <dgm:spPr/>
    </dgm:pt>
    <dgm:pt modelId="{22F40AE6-60C0-4209-8B48-71CD6C87AFA7}" type="pres">
      <dgm:prSet presAssocID="{A533F7CC-36D3-4F4C-9379-30D5EE5FCCB1}" presName="sibTrans" presStyleLbl="sibTrans2D1" presStyleIdx="1" presStyleCnt="4"/>
      <dgm:spPr/>
    </dgm:pt>
    <dgm:pt modelId="{515C8527-D767-4879-B38E-6A96FB099912}" type="pres">
      <dgm:prSet presAssocID="{A533F7CC-36D3-4F4C-9379-30D5EE5FCCB1}" presName="connectorText" presStyleLbl="sibTrans2D1" presStyleIdx="1" presStyleCnt="4"/>
      <dgm:spPr/>
    </dgm:pt>
    <dgm:pt modelId="{AA0804B9-9BBD-44CF-B4C0-884FA0E4E590}" type="pres">
      <dgm:prSet presAssocID="{E3F7CFA7-0A34-41B9-B96F-88FE0D5CFECE}" presName="node" presStyleLbl="node1" presStyleIdx="2" presStyleCnt="5">
        <dgm:presLayoutVars>
          <dgm:bulletEnabled val="1"/>
        </dgm:presLayoutVars>
      </dgm:prSet>
      <dgm:spPr/>
    </dgm:pt>
    <dgm:pt modelId="{F9E43320-1BC1-4E88-8EB9-BE6F44786B2C}" type="pres">
      <dgm:prSet presAssocID="{1B03EDE8-2E7A-4E04-A50A-0E9770CA8D5D}" presName="sibTrans" presStyleLbl="sibTrans2D1" presStyleIdx="2" presStyleCnt="4"/>
      <dgm:spPr/>
    </dgm:pt>
    <dgm:pt modelId="{D1AB3228-DE4A-4B17-A840-C4E7A8315014}" type="pres">
      <dgm:prSet presAssocID="{1B03EDE8-2E7A-4E04-A50A-0E9770CA8D5D}" presName="connectorText" presStyleLbl="sibTrans2D1" presStyleIdx="2" presStyleCnt="4"/>
      <dgm:spPr/>
    </dgm:pt>
    <dgm:pt modelId="{24E93DC0-C8E3-4767-A97E-F1CD00BEDCFF}" type="pres">
      <dgm:prSet presAssocID="{3746F57A-7D61-4816-ACE1-AFFC3B32B111}" presName="node" presStyleLbl="node1" presStyleIdx="3" presStyleCnt="5">
        <dgm:presLayoutVars>
          <dgm:bulletEnabled val="1"/>
        </dgm:presLayoutVars>
      </dgm:prSet>
      <dgm:spPr/>
    </dgm:pt>
    <dgm:pt modelId="{3DCC3AFE-119B-46D4-9563-D8A08A1480BC}" type="pres">
      <dgm:prSet presAssocID="{632F162B-DF53-4F4B-897A-209F2C4CACF5}" presName="sibTrans" presStyleLbl="sibTrans2D1" presStyleIdx="3" presStyleCnt="4"/>
      <dgm:spPr/>
    </dgm:pt>
    <dgm:pt modelId="{0542CED2-D487-4DC0-9E66-5837002A8F5E}" type="pres">
      <dgm:prSet presAssocID="{632F162B-DF53-4F4B-897A-209F2C4CACF5}" presName="connectorText" presStyleLbl="sibTrans2D1" presStyleIdx="3" presStyleCnt="4"/>
      <dgm:spPr/>
    </dgm:pt>
    <dgm:pt modelId="{218EC222-B031-43E8-93FF-25E7986B2ED4}" type="pres">
      <dgm:prSet presAssocID="{CB99B0A4-9BD8-4DA4-9A47-236EDD98950C}" presName="node" presStyleLbl="node1" presStyleIdx="4" presStyleCnt="5">
        <dgm:presLayoutVars>
          <dgm:bulletEnabled val="1"/>
        </dgm:presLayoutVars>
      </dgm:prSet>
      <dgm:spPr/>
    </dgm:pt>
  </dgm:ptLst>
  <dgm:cxnLst>
    <dgm:cxn modelId="{5D39070B-9B43-4B06-BF98-5907A58454DC}" type="presOf" srcId="{396DBE64-2E69-4CA1-B73E-6F4C39FFF030}" destId="{01CF5B6E-E4B7-4554-B069-761ACF0C6B0D}" srcOrd="0" destOrd="0" presId="urn:microsoft.com/office/officeart/2005/8/layout/process1"/>
    <dgm:cxn modelId="{E7A8211B-BD70-4388-AF43-4BB4A945EB23}" type="presOf" srcId="{95CCA9EF-5401-47B5-B16D-0E942459A542}" destId="{5362357D-9E4B-46C8-9977-7FB843B8A1F2}" srcOrd="0" destOrd="0" presId="urn:microsoft.com/office/officeart/2005/8/layout/process1"/>
    <dgm:cxn modelId="{1D4C8124-676C-4D81-95AD-F63AC8BD7815}" srcId="{95CCA9EF-5401-47B5-B16D-0E942459A542}" destId="{CB99B0A4-9BD8-4DA4-9A47-236EDD98950C}" srcOrd="4" destOrd="0" parTransId="{9B8EA75D-2AEA-4AE7-81E0-F259A3F077F7}" sibTransId="{DD0562E2-E368-4D7E-8EB7-C41AE9D3391D}"/>
    <dgm:cxn modelId="{419A0326-040A-415C-8980-F5EE1EC5AD7D}" type="presOf" srcId="{A533F7CC-36D3-4F4C-9379-30D5EE5FCCB1}" destId="{515C8527-D767-4879-B38E-6A96FB099912}" srcOrd="1" destOrd="0" presId="urn:microsoft.com/office/officeart/2005/8/layout/process1"/>
    <dgm:cxn modelId="{EBE79739-E327-4621-B9ED-948DA3B198F3}" srcId="{95CCA9EF-5401-47B5-B16D-0E942459A542}" destId="{26E8447C-51BF-4E26-B8DA-57B6CFC7128D}" srcOrd="0" destOrd="0" parTransId="{D41F6E27-BBFA-4A28-A5D9-77BDA6CD5A69}" sibTransId="{4834E457-E3DC-4131-BE33-AFEBE9EA3092}"/>
    <dgm:cxn modelId="{46AE363A-8B22-45FF-A370-B987C55A903D}" type="presOf" srcId="{E3F7CFA7-0A34-41B9-B96F-88FE0D5CFECE}" destId="{AA0804B9-9BBD-44CF-B4C0-884FA0E4E590}" srcOrd="0" destOrd="0" presId="urn:microsoft.com/office/officeart/2005/8/layout/process1"/>
    <dgm:cxn modelId="{04B3365C-3447-4352-A0F8-1DD16F18967A}" type="presOf" srcId="{CB99B0A4-9BD8-4DA4-9A47-236EDD98950C}" destId="{218EC222-B031-43E8-93FF-25E7986B2ED4}" srcOrd="0" destOrd="0" presId="urn:microsoft.com/office/officeart/2005/8/layout/process1"/>
    <dgm:cxn modelId="{5B31FE5F-9267-41C8-9547-1005ADC1A641}" type="presOf" srcId="{4834E457-E3DC-4131-BE33-AFEBE9EA3092}" destId="{76FBF646-2A11-41F5-B284-F164A82DC296}" srcOrd="1" destOrd="0" presId="urn:microsoft.com/office/officeart/2005/8/layout/process1"/>
    <dgm:cxn modelId="{F9CCD164-A151-4580-92CC-100D7CDEB53C}" type="presOf" srcId="{26E8447C-51BF-4E26-B8DA-57B6CFC7128D}" destId="{D2FEC6A6-E5F3-4F2D-805D-5A7140E9FADD}" srcOrd="0" destOrd="0" presId="urn:microsoft.com/office/officeart/2005/8/layout/process1"/>
    <dgm:cxn modelId="{8B49C950-746B-4E71-8D4D-59B5B7EFC673}" type="presOf" srcId="{4834E457-E3DC-4131-BE33-AFEBE9EA3092}" destId="{571D58AF-94AE-4CB9-9BAE-7B0E4567B5FA}" srcOrd="0" destOrd="0" presId="urn:microsoft.com/office/officeart/2005/8/layout/process1"/>
    <dgm:cxn modelId="{1E99E570-4C1C-423F-9B9D-A6659AAFDE87}" type="presOf" srcId="{632F162B-DF53-4F4B-897A-209F2C4CACF5}" destId="{0542CED2-D487-4DC0-9E66-5837002A8F5E}" srcOrd="1" destOrd="0" presId="urn:microsoft.com/office/officeart/2005/8/layout/process1"/>
    <dgm:cxn modelId="{05A2A984-4DB5-4718-A6C1-4CF6422116A0}" srcId="{95CCA9EF-5401-47B5-B16D-0E942459A542}" destId="{E3F7CFA7-0A34-41B9-B96F-88FE0D5CFECE}" srcOrd="2" destOrd="0" parTransId="{45FC3B66-4A40-4798-8BD9-3D9DCAA6FADB}" sibTransId="{1B03EDE8-2E7A-4E04-A50A-0E9770CA8D5D}"/>
    <dgm:cxn modelId="{6F827090-8679-438B-BBBE-5C57FD0B9166}" type="presOf" srcId="{632F162B-DF53-4F4B-897A-209F2C4CACF5}" destId="{3DCC3AFE-119B-46D4-9563-D8A08A1480BC}" srcOrd="0" destOrd="0" presId="urn:microsoft.com/office/officeart/2005/8/layout/process1"/>
    <dgm:cxn modelId="{785CD9A6-1CAA-4825-8347-F910A5571E3E}" type="presOf" srcId="{3746F57A-7D61-4816-ACE1-AFFC3B32B111}" destId="{24E93DC0-C8E3-4767-A97E-F1CD00BEDCFF}" srcOrd="0" destOrd="0" presId="urn:microsoft.com/office/officeart/2005/8/layout/process1"/>
    <dgm:cxn modelId="{2CF20FC1-D4C3-4C1E-91B7-6DDE1A5D9944}" type="presOf" srcId="{A533F7CC-36D3-4F4C-9379-30D5EE5FCCB1}" destId="{22F40AE6-60C0-4209-8B48-71CD6C87AFA7}" srcOrd="0" destOrd="0" presId="urn:microsoft.com/office/officeart/2005/8/layout/process1"/>
    <dgm:cxn modelId="{78C2CBD5-6BC6-496D-B20B-15614B3B805B}" type="presOf" srcId="{1B03EDE8-2E7A-4E04-A50A-0E9770CA8D5D}" destId="{F9E43320-1BC1-4E88-8EB9-BE6F44786B2C}" srcOrd="0" destOrd="0" presId="urn:microsoft.com/office/officeart/2005/8/layout/process1"/>
    <dgm:cxn modelId="{4D4FEAD5-B03F-4AE8-A1DA-24116FC429A1}" srcId="{95CCA9EF-5401-47B5-B16D-0E942459A542}" destId="{3746F57A-7D61-4816-ACE1-AFFC3B32B111}" srcOrd="3" destOrd="0" parTransId="{64ABEB15-4520-4E00-9182-7065379BF80A}" sibTransId="{632F162B-DF53-4F4B-897A-209F2C4CACF5}"/>
    <dgm:cxn modelId="{CED052E6-3E36-4A5A-BB89-3D7E03E24EFA}" srcId="{95CCA9EF-5401-47B5-B16D-0E942459A542}" destId="{396DBE64-2E69-4CA1-B73E-6F4C39FFF030}" srcOrd="1" destOrd="0" parTransId="{D9FA533C-A46A-4405-84FA-084C21E8120D}" sibTransId="{A533F7CC-36D3-4F4C-9379-30D5EE5FCCB1}"/>
    <dgm:cxn modelId="{586944FB-1E06-41B9-B49C-A5CEB716786A}" type="presOf" srcId="{1B03EDE8-2E7A-4E04-A50A-0E9770CA8D5D}" destId="{D1AB3228-DE4A-4B17-A840-C4E7A8315014}" srcOrd="1" destOrd="0" presId="urn:microsoft.com/office/officeart/2005/8/layout/process1"/>
    <dgm:cxn modelId="{56F7660C-C748-4B99-BFEA-56DCDFE7502C}" type="presParOf" srcId="{5362357D-9E4B-46C8-9977-7FB843B8A1F2}" destId="{D2FEC6A6-E5F3-4F2D-805D-5A7140E9FADD}" srcOrd="0" destOrd="0" presId="urn:microsoft.com/office/officeart/2005/8/layout/process1"/>
    <dgm:cxn modelId="{8FB8B638-3FEE-4519-9B06-787E3C9401F9}" type="presParOf" srcId="{5362357D-9E4B-46C8-9977-7FB843B8A1F2}" destId="{571D58AF-94AE-4CB9-9BAE-7B0E4567B5FA}" srcOrd="1" destOrd="0" presId="urn:microsoft.com/office/officeart/2005/8/layout/process1"/>
    <dgm:cxn modelId="{548D9713-A196-454A-8CCC-C753113C0054}" type="presParOf" srcId="{571D58AF-94AE-4CB9-9BAE-7B0E4567B5FA}" destId="{76FBF646-2A11-41F5-B284-F164A82DC296}" srcOrd="0" destOrd="0" presId="urn:microsoft.com/office/officeart/2005/8/layout/process1"/>
    <dgm:cxn modelId="{B4BD8AFA-A665-4E22-B3AE-2A2E83965146}" type="presParOf" srcId="{5362357D-9E4B-46C8-9977-7FB843B8A1F2}" destId="{01CF5B6E-E4B7-4554-B069-761ACF0C6B0D}" srcOrd="2" destOrd="0" presId="urn:microsoft.com/office/officeart/2005/8/layout/process1"/>
    <dgm:cxn modelId="{C87EA9B9-6231-4A81-AED7-AB5D14451C03}" type="presParOf" srcId="{5362357D-9E4B-46C8-9977-7FB843B8A1F2}" destId="{22F40AE6-60C0-4209-8B48-71CD6C87AFA7}" srcOrd="3" destOrd="0" presId="urn:microsoft.com/office/officeart/2005/8/layout/process1"/>
    <dgm:cxn modelId="{52AD2153-D5D6-4B5E-8967-30DBF021A7BA}" type="presParOf" srcId="{22F40AE6-60C0-4209-8B48-71CD6C87AFA7}" destId="{515C8527-D767-4879-B38E-6A96FB099912}" srcOrd="0" destOrd="0" presId="urn:microsoft.com/office/officeart/2005/8/layout/process1"/>
    <dgm:cxn modelId="{C6322CFF-300B-48A2-AF46-EE38C5CE68C3}" type="presParOf" srcId="{5362357D-9E4B-46C8-9977-7FB843B8A1F2}" destId="{AA0804B9-9BBD-44CF-B4C0-884FA0E4E590}" srcOrd="4" destOrd="0" presId="urn:microsoft.com/office/officeart/2005/8/layout/process1"/>
    <dgm:cxn modelId="{1F77EAB9-3EAA-439A-897C-944C1E72659C}" type="presParOf" srcId="{5362357D-9E4B-46C8-9977-7FB843B8A1F2}" destId="{F9E43320-1BC1-4E88-8EB9-BE6F44786B2C}" srcOrd="5" destOrd="0" presId="urn:microsoft.com/office/officeart/2005/8/layout/process1"/>
    <dgm:cxn modelId="{2E150BA0-EE6E-4F97-BC81-6C976CAD2E07}" type="presParOf" srcId="{F9E43320-1BC1-4E88-8EB9-BE6F44786B2C}" destId="{D1AB3228-DE4A-4B17-A840-C4E7A8315014}" srcOrd="0" destOrd="0" presId="urn:microsoft.com/office/officeart/2005/8/layout/process1"/>
    <dgm:cxn modelId="{E66E2585-18ED-41F7-BE07-2D93CAD1DAA4}" type="presParOf" srcId="{5362357D-9E4B-46C8-9977-7FB843B8A1F2}" destId="{24E93DC0-C8E3-4767-A97E-F1CD00BEDCFF}" srcOrd="6" destOrd="0" presId="urn:microsoft.com/office/officeart/2005/8/layout/process1"/>
    <dgm:cxn modelId="{1AA342EE-CF19-45FE-B02F-6066E9CD35F2}" type="presParOf" srcId="{5362357D-9E4B-46C8-9977-7FB843B8A1F2}" destId="{3DCC3AFE-119B-46D4-9563-D8A08A1480BC}" srcOrd="7" destOrd="0" presId="urn:microsoft.com/office/officeart/2005/8/layout/process1"/>
    <dgm:cxn modelId="{42F4F08F-CF91-4D85-B718-FC24721B9F9B}" type="presParOf" srcId="{3DCC3AFE-119B-46D4-9563-D8A08A1480BC}" destId="{0542CED2-D487-4DC0-9E66-5837002A8F5E}" srcOrd="0" destOrd="0" presId="urn:microsoft.com/office/officeart/2005/8/layout/process1"/>
    <dgm:cxn modelId="{F593DCD3-6509-49E6-B3F0-842A641C4265}" type="presParOf" srcId="{5362357D-9E4B-46C8-9977-7FB843B8A1F2}" destId="{218EC222-B031-43E8-93FF-25E7986B2ED4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3658F3-9C61-48B2-AA14-20E7059BBB33}">
      <dsp:nvSpPr>
        <dsp:cNvPr id="0" name=""/>
        <dsp:cNvSpPr/>
      </dsp:nvSpPr>
      <dsp:spPr>
        <a:xfrm>
          <a:off x="0" y="123904"/>
          <a:ext cx="7231624" cy="2007720"/>
        </a:xfrm>
        <a:prstGeom prst="roundRect">
          <a:avLst/>
        </a:prstGeom>
        <a:noFill/>
        <a:ln w="25400" cap="flat" cmpd="sng" algn="ctr">
          <a:solidFill>
            <a:schemeClr val="bg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8120" tIns="198120" rIns="198120" bIns="198120" numCol="1" spcCol="1270" anchor="ctr" anchorCtr="0">
          <a:noAutofit/>
        </a:bodyPr>
        <a:lstStyle/>
        <a:p>
          <a:pPr marL="0" lvl="0" indent="0" algn="l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5200" b="1" kern="1200" cap="none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rPr>
            <a:t>Обладают высокой точностью</a:t>
          </a:r>
        </a:p>
      </dsp:txBody>
      <dsp:txXfrm>
        <a:off x="98009" y="221913"/>
        <a:ext cx="7035606" cy="1811702"/>
      </dsp:txXfrm>
    </dsp:sp>
    <dsp:sp modelId="{8F3645B2-E15B-4EBF-8FEF-E322EC7252BB}">
      <dsp:nvSpPr>
        <dsp:cNvPr id="0" name=""/>
        <dsp:cNvSpPr/>
      </dsp:nvSpPr>
      <dsp:spPr>
        <a:xfrm>
          <a:off x="0" y="2314879"/>
          <a:ext cx="7231624" cy="2007720"/>
        </a:xfrm>
        <a:prstGeom prst="roundRect">
          <a:avLst/>
        </a:prstGeom>
        <a:noFill/>
        <a:ln w="25400" cap="flat" cmpd="sng" algn="ctr">
          <a:solidFill>
            <a:schemeClr val="bg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8120" tIns="198120" rIns="198120" bIns="198120" numCol="1" spcCol="1270" anchor="ctr" anchorCtr="0">
          <a:noAutofit/>
        </a:bodyPr>
        <a:lstStyle/>
        <a:p>
          <a:pPr marL="0" lvl="0" indent="0" algn="l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5200" b="1" kern="1200" cap="none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rPr>
            <a:t>Помогает от усталости</a:t>
          </a:r>
        </a:p>
      </dsp:txBody>
      <dsp:txXfrm>
        <a:off x="98009" y="2412888"/>
        <a:ext cx="7035606" cy="1811702"/>
      </dsp:txXfrm>
    </dsp:sp>
    <dsp:sp modelId="{3E497AC4-6EB4-45BE-A071-017C49B236C5}">
      <dsp:nvSpPr>
        <dsp:cNvPr id="0" name=""/>
        <dsp:cNvSpPr/>
      </dsp:nvSpPr>
      <dsp:spPr>
        <a:xfrm>
          <a:off x="0" y="4472360"/>
          <a:ext cx="7231624" cy="2007720"/>
        </a:xfrm>
        <a:prstGeom prst="roundRect">
          <a:avLst/>
        </a:prstGeom>
        <a:noFill/>
        <a:ln w="25400" cap="flat" cmpd="sng" algn="ctr">
          <a:solidFill>
            <a:schemeClr val="bg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8120" tIns="198120" rIns="198120" bIns="198120" numCol="1" spcCol="1270" anchor="ctr" anchorCtr="0">
          <a:noAutofit/>
        </a:bodyPr>
        <a:lstStyle/>
        <a:p>
          <a:pPr marL="0" lvl="0" indent="0" algn="l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5200" b="1" kern="1200" cap="none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rPr>
            <a:t>Имеет легкость в управлении</a:t>
          </a:r>
        </a:p>
      </dsp:txBody>
      <dsp:txXfrm>
        <a:off x="98009" y="4570369"/>
        <a:ext cx="7035606" cy="181170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3AC3D9-35F5-4C40-8096-042162FD60ED}">
      <dsp:nvSpPr>
        <dsp:cNvPr id="0" name=""/>
        <dsp:cNvSpPr/>
      </dsp:nvSpPr>
      <dsp:spPr>
        <a:xfrm>
          <a:off x="2305345" y="533606"/>
          <a:ext cx="9480588" cy="2093118"/>
        </a:xfrm>
        <a:prstGeom prst="rect">
          <a:avLst/>
        </a:pr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17739" tIns="232410" rIns="232410" bIns="232410" numCol="1" spcCol="1270" anchor="ctr" anchorCtr="0">
          <a:noAutofit/>
        </a:bodyPr>
        <a:lstStyle/>
        <a:p>
          <a:pPr marL="0" lvl="0" indent="0" algn="l" defTabSz="2711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6100" kern="1200" dirty="0"/>
            <a:t>  </a:t>
          </a:r>
          <a:r>
            <a:rPr lang="ru-RU" sz="4800" b="1" kern="1200" cap="none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rPr>
            <a:t>Без использования рук</a:t>
          </a:r>
          <a:endParaRPr lang="ru-RU" sz="4800" kern="1200" dirty="0">
            <a:solidFill>
              <a:schemeClr val="bg1"/>
            </a:solidFill>
          </a:endParaRPr>
        </a:p>
      </dsp:txBody>
      <dsp:txXfrm>
        <a:off x="2305345" y="533606"/>
        <a:ext cx="9480588" cy="2093118"/>
      </dsp:txXfrm>
    </dsp:sp>
    <dsp:sp modelId="{C7BB1FE6-9E39-4931-AB8F-1B7DD9B39D56}">
      <dsp:nvSpPr>
        <dsp:cNvPr id="0" name=""/>
        <dsp:cNvSpPr/>
      </dsp:nvSpPr>
      <dsp:spPr>
        <a:xfrm>
          <a:off x="2248289" y="222124"/>
          <a:ext cx="1479146" cy="219777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71000" r="-71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23C12F5-F0C9-4C69-B327-3E966765F3B8}">
      <dsp:nvSpPr>
        <dsp:cNvPr id="0" name=""/>
        <dsp:cNvSpPr/>
      </dsp:nvSpPr>
      <dsp:spPr>
        <a:xfrm>
          <a:off x="2358627" y="3123629"/>
          <a:ext cx="9453461" cy="2093118"/>
        </a:xfrm>
        <a:prstGeom prst="rect">
          <a:avLst/>
        </a:pr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17739" tIns="167640" rIns="167640" bIns="167640" numCol="1" spcCol="1270" anchor="ctr" anchorCtr="0">
          <a:noAutofit/>
        </a:bodyPr>
        <a:lstStyle/>
        <a:p>
          <a:pPr marL="21600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4400" b="1" kern="1200" cap="none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rPr>
            <a:t>Для людей с ограниченными    возможностями</a:t>
          </a:r>
          <a:endParaRPr lang="ru-RU" sz="4400" kern="1200" dirty="0"/>
        </a:p>
      </dsp:txBody>
      <dsp:txXfrm>
        <a:off x="2358627" y="3123629"/>
        <a:ext cx="9453461" cy="2093118"/>
      </dsp:txXfrm>
    </dsp:sp>
    <dsp:sp modelId="{4E353D15-1D4B-4D5F-8296-1B2A8476A478}">
      <dsp:nvSpPr>
        <dsp:cNvPr id="0" name=""/>
        <dsp:cNvSpPr/>
      </dsp:nvSpPr>
      <dsp:spPr>
        <a:xfrm>
          <a:off x="2263812" y="2836029"/>
          <a:ext cx="1465183" cy="2197774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5000" r="-55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43CAF7F-95A8-4BD4-99EB-1B863C4F92E0}">
      <dsp:nvSpPr>
        <dsp:cNvPr id="0" name=""/>
        <dsp:cNvSpPr/>
      </dsp:nvSpPr>
      <dsp:spPr>
        <a:xfrm>
          <a:off x="2406015" y="5876538"/>
          <a:ext cx="9448036" cy="2093118"/>
        </a:xfrm>
        <a:prstGeom prst="rect">
          <a:avLst/>
        </a:pr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17739" tIns="167640" rIns="167640" bIns="167640" numCol="1" spcCol="1270" anchor="ctr" anchorCtr="0">
          <a:noAutofit/>
        </a:bodyPr>
        <a:lstStyle/>
        <a:p>
          <a:pPr marL="7200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4400" b="1" kern="1200" cap="none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rPr>
            <a:t>Взаимодействие с любыми устройствами</a:t>
          </a:r>
          <a:endParaRPr lang="ru-RU" sz="4400" kern="1200" dirty="0"/>
        </a:p>
      </dsp:txBody>
      <dsp:txXfrm>
        <a:off x="2406015" y="5876538"/>
        <a:ext cx="9448036" cy="2093118"/>
      </dsp:txXfrm>
    </dsp:sp>
    <dsp:sp modelId="{5001BF4D-B429-4363-99F8-13E990166781}">
      <dsp:nvSpPr>
        <dsp:cNvPr id="0" name=""/>
        <dsp:cNvSpPr/>
      </dsp:nvSpPr>
      <dsp:spPr>
        <a:xfrm>
          <a:off x="2273058" y="5517428"/>
          <a:ext cx="1465183" cy="219777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77000" r="-77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2FEC6A6-E5F3-4F2D-805D-5A7140E9FADD}">
      <dsp:nvSpPr>
        <dsp:cNvPr id="0" name=""/>
        <dsp:cNvSpPr/>
      </dsp:nvSpPr>
      <dsp:spPr>
        <a:xfrm>
          <a:off x="7750" y="3343200"/>
          <a:ext cx="2402665" cy="1441599"/>
        </a:xfrm>
        <a:prstGeom prst="roundRect">
          <a:avLst>
            <a:gd name="adj" fmla="val 10000"/>
          </a:avLst>
        </a:prstGeom>
        <a:noFill/>
        <a:ln w="25400" cap="flat" cmpd="sng" algn="ctr">
          <a:solidFill>
            <a:schemeClr val="bg2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/>
            <a:t>Захват изображения</a:t>
          </a:r>
        </a:p>
      </dsp:txBody>
      <dsp:txXfrm>
        <a:off x="49973" y="3385423"/>
        <a:ext cx="2318219" cy="1357153"/>
      </dsp:txXfrm>
    </dsp:sp>
    <dsp:sp modelId="{571D58AF-94AE-4CB9-9BAE-7B0E4567B5FA}">
      <dsp:nvSpPr>
        <dsp:cNvPr id="0" name=""/>
        <dsp:cNvSpPr/>
      </dsp:nvSpPr>
      <dsp:spPr>
        <a:xfrm>
          <a:off x="2650682" y="3766069"/>
          <a:ext cx="509365" cy="595860"/>
        </a:xfrm>
        <a:prstGeom prst="rightArrow">
          <a:avLst>
            <a:gd name="adj1" fmla="val 60000"/>
            <a:gd name="adj2" fmla="val 50000"/>
          </a:avLst>
        </a:prstGeom>
        <a:noFill/>
        <a:ln>
          <a:solidFill>
            <a:schemeClr val="bg2">
              <a:lumMod val="60000"/>
              <a:lumOff val="40000"/>
            </a:schemeClr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ru-RU" sz="2400" kern="1200"/>
        </a:p>
      </dsp:txBody>
      <dsp:txXfrm>
        <a:off x="2650682" y="3885241"/>
        <a:ext cx="356556" cy="357516"/>
      </dsp:txXfrm>
    </dsp:sp>
    <dsp:sp modelId="{01CF5B6E-E4B7-4554-B069-761ACF0C6B0D}">
      <dsp:nvSpPr>
        <dsp:cNvPr id="0" name=""/>
        <dsp:cNvSpPr/>
      </dsp:nvSpPr>
      <dsp:spPr>
        <a:xfrm>
          <a:off x="3371481" y="3343200"/>
          <a:ext cx="2402665" cy="1441599"/>
        </a:xfrm>
        <a:prstGeom prst="roundRect">
          <a:avLst>
            <a:gd name="adj" fmla="val 10000"/>
          </a:avLst>
        </a:prstGeom>
        <a:noFill/>
        <a:ln w="25400" cap="flat" cmpd="sng" algn="ctr">
          <a:solidFill>
            <a:schemeClr val="bg2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/>
            <a:t>Пред обработка</a:t>
          </a:r>
        </a:p>
      </dsp:txBody>
      <dsp:txXfrm>
        <a:off x="3413704" y="3385423"/>
        <a:ext cx="2318219" cy="1357153"/>
      </dsp:txXfrm>
    </dsp:sp>
    <dsp:sp modelId="{22F40AE6-60C0-4209-8B48-71CD6C87AFA7}">
      <dsp:nvSpPr>
        <dsp:cNvPr id="0" name=""/>
        <dsp:cNvSpPr/>
      </dsp:nvSpPr>
      <dsp:spPr>
        <a:xfrm>
          <a:off x="6014413" y="3766069"/>
          <a:ext cx="509365" cy="595860"/>
        </a:xfrm>
        <a:prstGeom prst="rightArrow">
          <a:avLst>
            <a:gd name="adj1" fmla="val 60000"/>
            <a:gd name="adj2" fmla="val 50000"/>
          </a:avLst>
        </a:prstGeom>
        <a:noFill/>
        <a:ln>
          <a:solidFill>
            <a:schemeClr val="bg2">
              <a:lumMod val="60000"/>
              <a:lumOff val="40000"/>
            </a:schemeClr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ru-RU" sz="2400" kern="1200"/>
        </a:p>
      </dsp:txBody>
      <dsp:txXfrm>
        <a:off x="6014413" y="3885241"/>
        <a:ext cx="356556" cy="357516"/>
      </dsp:txXfrm>
    </dsp:sp>
    <dsp:sp modelId="{AA0804B9-9BBD-44CF-B4C0-884FA0E4E590}">
      <dsp:nvSpPr>
        <dsp:cNvPr id="0" name=""/>
        <dsp:cNvSpPr/>
      </dsp:nvSpPr>
      <dsp:spPr>
        <a:xfrm>
          <a:off x="6735212" y="3343200"/>
          <a:ext cx="2402665" cy="1441599"/>
        </a:xfrm>
        <a:prstGeom prst="roundRect">
          <a:avLst>
            <a:gd name="adj" fmla="val 10000"/>
          </a:avLst>
        </a:prstGeom>
        <a:noFill/>
        <a:ln w="25400" cap="flat" cmpd="sng" algn="ctr">
          <a:solidFill>
            <a:schemeClr val="bg2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/>
            <a:t>Определение направления взгляда</a:t>
          </a:r>
        </a:p>
      </dsp:txBody>
      <dsp:txXfrm>
        <a:off x="6777435" y="3385423"/>
        <a:ext cx="2318219" cy="1357153"/>
      </dsp:txXfrm>
    </dsp:sp>
    <dsp:sp modelId="{F9E43320-1BC1-4E88-8EB9-BE6F44786B2C}">
      <dsp:nvSpPr>
        <dsp:cNvPr id="0" name=""/>
        <dsp:cNvSpPr/>
      </dsp:nvSpPr>
      <dsp:spPr>
        <a:xfrm>
          <a:off x="9378144" y="3766069"/>
          <a:ext cx="509365" cy="595860"/>
        </a:xfrm>
        <a:prstGeom prst="rightArrow">
          <a:avLst>
            <a:gd name="adj1" fmla="val 60000"/>
            <a:gd name="adj2" fmla="val 50000"/>
          </a:avLst>
        </a:prstGeom>
        <a:noFill/>
        <a:ln>
          <a:solidFill>
            <a:schemeClr val="bg2">
              <a:lumMod val="60000"/>
              <a:lumOff val="40000"/>
            </a:schemeClr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ru-RU" sz="2400" kern="1200"/>
        </a:p>
      </dsp:txBody>
      <dsp:txXfrm>
        <a:off x="9378144" y="3885241"/>
        <a:ext cx="356556" cy="357516"/>
      </dsp:txXfrm>
    </dsp:sp>
    <dsp:sp modelId="{24E93DC0-C8E3-4767-A97E-F1CD00BEDCFF}">
      <dsp:nvSpPr>
        <dsp:cNvPr id="0" name=""/>
        <dsp:cNvSpPr/>
      </dsp:nvSpPr>
      <dsp:spPr>
        <a:xfrm>
          <a:off x="10098944" y="3343200"/>
          <a:ext cx="2402665" cy="1441599"/>
        </a:xfrm>
        <a:prstGeom prst="roundRect">
          <a:avLst>
            <a:gd name="adj" fmla="val 10000"/>
          </a:avLst>
        </a:prstGeom>
        <a:noFill/>
        <a:ln w="25400" cap="flat" cmpd="sng" algn="ctr">
          <a:solidFill>
            <a:schemeClr val="bg2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/>
            <a:t>Пост обработка</a:t>
          </a:r>
        </a:p>
      </dsp:txBody>
      <dsp:txXfrm>
        <a:off x="10141167" y="3385423"/>
        <a:ext cx="2318219" cy="1357153"/>
      </dsp:txXfrm>
    </dsp:sp>
    <dsp:sp modelId="{3DCC3AFE-119B-46D4-9563-D8A08A1480BC}">
      <dsp:nvSpPr>
        <dsp:cNvPr id="0" name=""/>
        <dsp:cNvSpPr/>
      </dsp:nvSpPr>
      <dsp:spPr>
        <a:xfrm>
          <a:off x="12741875" y="3766069"/>
          <a:ext cx="509365" cy="595860"/>
        </a:xfrm>
        <a:prstGeom prst="rightArrow">
          <a:avLst>
            <a:gd name="adj1" fmla="val 60000"/>
            <a:gd name="adj2" fmla="val 50000"/>
          </a:avLst>
        </a:prstGeom>
        <a:noFill/>
        <a:ln>
          <a:solidFill>
            <a:schemeClr val="bg2">
              <a:lumMod val="60000"/>
              <a:lumOff val="40000"/>
            </a:schemeClr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ru-RU" sz="2400" kern="1200"/>
        </a:p>
      </dsp:txBody>
      <dsp:txXfrm>
        <a:off x="12741875" y="3885241"/>
        <a:ext cx="356556" cy="357516"/>
      </dsp:txXfrm>
    </dsp:sp>
    <dsp:sp modelId="{218EC222-B031-43E8-93FF-25E7986B2ED4}">
      <dsp:nvSpPr>
        <dsp:cNvPr id="0" name=""/>
        <dsp:cNvSpPr/>
      </dsp:nvSpPr>
      <dsp:spPr>
        <a:xfrm>
          <a:off x="13462675" y="3343200"/>
          <a:ext cx="2402665" cy="1441599"/>
        </a:xfrm>
        <a:prstGeom prst="roundRect">
          <a:avLst>
            <a:gd name="adj" fmla="val 10000"/>
          </a:avLst>
        </a:prstGeom>
        <a:noFill/>
        <a:ln w="25400" cap="flat" cmpd="sng" algn="ctr">
          <a:solidFill>
            <a:schemeClr val="bg2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/>
            <a:t>Вывод данных </a:t>
          </a:r>
        </a:p>
      </dsp:txBody>
      <dsp:txXfrm>
        <a:off x="13504898" y="3385423"/>
        <a:ext cx="2318219" cy="135715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PictureStrips">
  <dgm:title val=""/>
  <dgm:desc val=""/>
  <dgm:catLst>
    <dgm:cat type="list" pri="12500"/>
    <dgm:cat type="picture" pri="13000"/>
    <dgm:cat type="pictureconvert" pri="13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  <dgm:cxn modelId="70" srcId="0" destId="40" srcOrd="2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0.1"/>
      <dgm:constr type="h" for="ch" forName="sibTrans" refType="h" refFor="ch" refForName="composite" op="equ" fact="0.1"/>
      <dgm:constr type="w" for="ch" forName="sibTrans" refType="h" refFor="ch" refForName="sibTrans" op="equ"/>
    </dgm:constrLst>
    <dgm:forEach name="nodesForEach" axis="ch" ptType="node">
      <dgm:layoutNode name="composite">
        <dgm:alg type="composite">
          <dgm:param type="ar" val="3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.04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if>
          <dgm:else name="Name6">
            <dgm:constrLst>
              <dgm:constr type="l" for="ch" forName="rect1" refType="w" fact="0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.79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else>
        </dgm:choose>
        <dgm:layoutNode name="rect1" styleLbl="trAlignAcc1">
          <dgm:varLst>
            <dgm:bulletEnabled val="1"/>
          </dgm:varLst>
          <dgm:alg type="tx">
            <dgm:param type="parTxLTRAlign" val="l"/>
          </dgm:alg>
          <dgm:shape xmlns:r="http://schemas.openxmlformats.org/officeDocument/2006/relationships" type="rect" r:blip="">
            <dgm:adjLst/>
          </dgm:shape>
          <dgm:presOf axis="desOrSelf" ptType="node"/>
          <dgm:choose name="Name7">
            <dgm:if name="Name8" func="var" arg="dir" op="equ" val="norm">
              <dgm:constrLst>
                <dgm:constr type="lMarg" refType="w" fact="0.6"/>
                <dgm:constr type="rMarg" refType="primFontSz" fact="0.3"/>
                <dgm:constr type="tMarg" refType="primFontSz" fact="0.3"/>
                <dgm:constr type="bMarg" refType="primFontSz" fact="0.3"/>
              </dgm:constrLst>
            </dgm:if>
            <dgm:else name="Name9">
              <dgm:constrLst>
                <dgm:constr type="lMarg" refType="primFontSz" fact="0.3"/>
                <dgm:constr type="rMarg" refType="w" fact="0.6"/>
                <dgm:constr type="tMarg" refType="primFontSz" fact="0.3"/>
                <dgm:constr type="bMarg" refType="primFontSz" fact="0.3"/>
              </dgm:constrLst>
            </dgm:else>
          </dgm:choose>
          <dgm:ruleLst>
            <dgm:rule type="primFontSz" val="5" fact="NaN" max="NaN"/>
          </dgm:ruleLst>
        </dgm:layoutNode>
        <dgm:layoutNode name="rect2" styleLbl="f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audio1.wav>
</file>

<file path=ppt/media/hdphoto1.wdp>
</file>

<file path=ppt/media/hdphoto2.wdp>
</file>

<file path=ppt/media/hdphoto3.wdp>
</file>

<file path=ppt/media/hdphoto4.wdp>
</file>

<file path=ppt/media/image1.jpg>
</file>

<file path=ppt/media/image10.jpeg>
</file>

<file path=ppt/media/image11.jpeg>
</file>

<file path=ppt/media/image12.jpeg>
</file>

<file path=ppt/media/image13.jpeg>
</file>

<file path=ppt/media/image14.pn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jpg>
</file>

<file path=ppt/media/image23.png>
</file>

<file path=ppt/media/image3.png>
</file>

<file path=ppt/media/image4.jpg>
</file>

<file path=ppt/media/image5.jp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p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8" name="Google Shape;768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>
          <a:extLst>
            <a:ext uri="{FF2B5EF4-FFF2-40B4-BE49-F238E27FC236}">
              <a16:creationId xmlns:a16="http://schemas.microsoft.com/office/drawing/2014/main" id="{09AD1496-8978-241D-4FCD-129D321555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14:notes">
            <a:extLst>
              <a:ext uri="{FF2B5EF4-FFF2-40B4-BE49-F238E27FC236}">
                <a16:creationId xmlns:a16="http://schemas.microsoft.com/office/drawing/2014/main" id="{74AF8D62-D149-41E4-2FDD-BCE1C82E929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14:notes">
            <a:extLst>
              <a:ext uri="{FF2B5EF4-FFF2-40B4-BE49-F238E27FC236}">
                <a16:creationId xmlns:a16="http://schemas.microsoft.com/office/drawing/2014/main" id="{28A87A54-8E87-1F10-7634-05947DC367C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423245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p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4" name="Google Shape;794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501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" name="Google Shape;404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microsoft.com/office/2007/relationships/hdphoto" Target="../media/hdphoto4.wdp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audio" Target="../media/audio1.wav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8.jp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9.png"/><Relationship Id="rId9" Type="http://schemas.microsoft.com/office/2007/relationships/diagramDrawing" Target="../diagrams/drawing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image" Target="../media/image3.png"/><Relationship Id="rId7" Type="http://schemas.openxmlformats.org/officeDocument/2006/relationships/diagramQuickStyle" Target="../diagrams/quickStyle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4" Type="http://schemas.openxmlformats.org/officeDocument/2006/relationships/image" Target="../media/image13.jpeg"/><Relationship Id="rId9" Type="http://schemas.microsoft.com/office/2007/relationships/diagramDrawing" Target="../diagrams/drawing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3.png"/><Relationship Id="rId7" Type="http://schemas.microsoft.com/office/2007/relationships/hdphoto" Target="../media/hdphoto2.wdp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microsoft.com/office/2007/relationships/hdphoto" Target="../media/hdphoto1.wdp"/><Relationship Id="rId4" Type="http://schemas.openxmlformats.org/officeDocument/2006/relationships/image" Target="../media/image17.png"/><Relationship Id="rId9" Type="http://schemas.microsoft.com/office/2007/relationships/hdphoto" Target="../media/hdphoto3.wdp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3.xml"/><Relationship Id="rId3" Type="http://schemas.openxmlformats.org/officeDocument/2006/relationships/image" Target="../media/image20.png"/><Relationship Id="rId7" Type="http://schemas.openxmlformats.org/officeDocument/2006/relationships/diagramQuickStyle" Target="../diagrams/quickStyle3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3.xml"/><Relationship Id="rId5" Type="http://schemas.openxmlformats.org/officeDocument/2006/relationships/diagramData" Target="../diagrams/data3.xml"/><Relationship Id="rId4" Type="http://schemas.openxmlformats.org/officeDocument/2006/relationships/image" Target="../media/image21.jpg"/><Relationship Id="rId9" Type="http://schemas.microsoft.com/office/2007/relationships/diagramDrawing" Target="../diagrams/drawing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9" name="Google Shape;349;p26"/>
          <p:cNvPicPr preferRelativeResize="0"/>
          <p:nvPr/>
        </p:nvPicPr>
        <p:blipFill rotWithShape="1">
          <a:blip r:embed="rId3">
            <a:alphaModFix/>
          </a:blip>
          <a:srcRect l="15652" t="20929" r="15197" b="27208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26"/>
          <p:cNvSpPr txBox="1"/>
          <p:nvPr/>
        </p:nvSpPr>
        <p:spPr>
          <a:xfrm>
            <a:off x="1367913" y="811531"/>
            <a:ext cx="4944397" cy="3988784"/>
          </a:xfrm>
          <a:prstGeom prst="rect">
            <a:avLst/>
          </a:prstGeom>
          <a:noFill/>
          <a:ln>
            <a:noFill/>
          </a:ln>
          <a:effectLst>
            <a:outerShdw blurRad="828675" dist="19050" dir="900000" algn="bl" rotWithShape="0">
              <a:srgbClr val="6CE5E8">
                <a:alpha val="95000"/>
              </a:srgbClr>
            </a:outerShdw>
          </a:effectLst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400" spc="-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300" endPos="45500" dir="5400000" sy="-100000" algn="bl" rotWithShape="0"/>
                </a:effectLst>
                <a:cs typeface="Teko Medium"/>
                <a:sym typeface="Teko Medium"/>
              </a:rPr>
              <a:t>Нестандартные устройства ввода информации</a:t>
            </a:r>
            <a:endParaRPr sz="5400" spc="-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5000" endA="300" endPos="45500" dir="5400000" sy="-100000" algn="bl" rotWithShape="0"/>
              </a:effectLst>
            </a:endParaRPr>
          </a:p>
        </p:txBody>
      </p:sp>
      <p:pic>
        <p:nvPicPr>
          <p:cNvPr id="352" name="Google Shape;352;p26"/>
          <p:cNvPicPr preferRelativeResize="0"/>
          <p:nvPr/>
        </p:nvPicPr>
        <p:blipFill rotWithShape="1">
          <a:blip r:embed="rId4">
            <a:alphaModFix amt="50000"/>
          </a:blip>
          <a:srcRect r="50000" b="37297"/>
          <a:stretch/>
        </p:blipFill>
        <p:spPr>
          <a:xfrm>
            <a:off x="7822449" y="-663941"/>
            <a:ext cx="11118896" cy="92956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53" name="Google Shape;353;p26"/>
          <p:cNvCxnSpPr/>
          <p:nvPr/>
        </p:nvCxnSpPr>
        <p:spPr>
          <a:xfrm rot="-9591">
            <a:off x="8943632" y="2018902"/>
            <a:ext cx="10242251" cy="0"/>
          </a:xfrm>
          <a:prstGeom prst="straightConnector1">
            <a:avLst/>
          </a:prstGeom>
          <a:noFill/>
          <a:ln w="57150" cap="flat" cmpd="sng">
            <a:solidFill>
              <a:srgbClr val="41B8D5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C992EA8-70DE-CF80-1960-F2EA82558338}"/>
              </a:ext>
            </a:extLst>
          </p:cNvPr>
          <p:cNvSpPr txBox="1"/>
          <p:nvPr/>
        </p:nvSpPr>
        <p:spPr>
          <a:xfrm>
            <a:off x="8362336" y="7163015"/>
            <a:ext cx="96085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i="0" dirty="0">
                <a:ln w="0"/>
                <a:solidFill>
                  <a:schemeClr val="bg1"/>
                </a:solidFill>
                <a:effectLst>
                  <a:reflection blurRad="6350" stA="53000" endA="300" endPos="35500" dir="5400000" sy="-90000" algn="bl" rotWithShape="0"/>
                </a:effectLst>
                <a:latin typeface="+mn-lt"/>
              </a:rPr>
              <a:t>Выполнил: Коротков Виталий</a:t>
            </a:r>
            <a:endParaRPr lang="ru-RU" sz="2800" dirty="0">
              <a:ln w="0"/>
              <a:solidFill>
                <a:schemeClr val="bg1"/>
              </a:solidFill>
              <a:effectLst>
                <a:reflection blurRad="6350" stA="53000" endA="300" endPos="35500" dir="5400000" sy="-90000" algn="bl" rotWithShape="0"/>
              </a:effectLst>
              <a:latin typeface="+mn-l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406;p29">
            <a:extLst>
              <a:ext uri="{FF2B5EF4-FFF2-40B4-BE49-F238E27FC236}">
                <a16:creationId xmlns:a16="http://schemas.microsoft.com/office/drawing/2014/main" id="{7CE90973-847E-FA64-EF28-5CE1FAE56F0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7825" b="7824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2" name="Picture 4" descr="Picture background">
            <a:extLst>
              <a:ext uri="{FF2B5EF4-FFF2-40B4-BE49-F238E27FC236}">
                <a16:creationId xmlns:a16="http://schemas.microsoft.com/office/drawing/2014/main" id="{BE22EF28-81E4-1A74-F107-820C660B43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9688" l="10000" r="90000">
                        <a14:foregroundMark x1="46641" y1="95469" x2="37031" y2="98438"/>
                        <a14:foregroundMark x1="37031" y1="98438" x2="48750" y2="96094"/>
                        <a14:foregroundMark x1="48750" y1="96094" x2="37422" y2="89375"/>
                        <a14:foregroundMark x1="37422" y1="89375" x2="42188" y2="88594"/>
                        <a14:foregroundMark x1="42188" y1="88594" x2="27578" y2="90313"/>
                        <a14:foregroundMark x1="27578" y1="90313" x2="22344" y2="96875"/>
                        <a14:foregroundMark x1="24778" y1="85313" x2="24844" y2="85000"/>
                        <a14:foregroundMark x1="24712" y1="85625" x2="24778" y2="85313"/>
                        <a14:foregroundMark x1="24285" y1="87656" x2="24712" y2="85625"/>
                        <a14:foregroundMark x1="23890" y1="89531" x2="24285" y2="87656"/>
                        <a14:foregroundMark x1="23002" y1="93750" x2="23890" y2="89531"/>
                        <a14:foregroundMark x1="22459" y1="96328" x2="23002" y2="93750"/>
                        <a14:foregroundMark x1="22344" y1="96875" x2="22388" y2="96664"/>
                        <a14:foregroundMark x1="24844" y1="85000" x2="39297" y2="75156"/>
                        <a14:foregroundMark x1="24576" y1="83125" x2="25785" y2="81721"/>
                        <a14:foregroundMark x1="23903" y1="83906" x2="24576" y2="83125"/>
                        <a14:foregroundMark x1="23365" y1="84531" x2="23903" y2="83906"/>
                        <a14:foregroundMark x1="23041" y1="84907" x2="23365" y2="84531"/>
                        <a14:foregroundMark x1="79825" y1="89660" x2="80016" y2="89815"/>
                        <a14:foregroundMark x1="78317" y1="88438" x2="79050" y2="89032"/>
                        <a14:foregroundMark x1="73882" y1="84844" x2="78317" y2="88438"/>
                        <a14:foregroundMark x1="69063" y1="80938" x2="73882" y2="84844"/>
                        <a14:foregroundMark x1="82383" y1="96094" x2="82813" y2="97813"/>
                        <a14:foregroundMark x1="82110" y1="95000" x2="82383" y2="96094"/>
                        <a14:foregroundMark x1="65234" y1="44531" x2="63594" y2="23906"/>
                        <a14:foregroundMark x1="63594" y1="23906" x2="61016" y2="16094"/>
                        <a14:foregroundMark x1="61016" y1="16094" x2="51953" y2="11719"/>
                        <a14:foregroundMark x1="51953" y1="11719" x2="46719" y2="17813"/>
                        <a14:foregroundMark x1="46719" y1="17813" x2="46641" y2="17969"/>
                        <a14:foregroundMark x1="23723" y1="83906" x2="23109" y2="84693"/>
                        <a14:foregroundMark x1="24333" y1="83125" x2="23723" y2="83906"/>
                        <a14:foregroundMark x1="25465" y1="81676" x2="24333" y2="83125"/>
                        <a14:foregroundMark x1="19155" y1="99219" x2="19141" y2="99688"/>
                        <a14:foregroundMark x1="19181" y1="98367" x2="19155" y2="99219"/>
                        <a14:foregroundMark x1="18532" y1="87264" x2="18281" y2="87656"/>
                        <a14:foregroundMark x1="18765" y1="86899" x2="18830" y2="86797"/>
                        <a14:foregroundMark x1="23125" y1="89844" x2="23125" y2="89844"/>
                        <a14:foregroundMark x1="23359" y1="87656" x2="23359" y2="87656"/>
                        <a14:foregroundMark x1="22422" y1="97813" x2="23438" y2="86875"/>
                        <a14:foregroundMark x1="23438" y1="86875" x2="24375" y2="83906"/>
                        <a14:foregroundMark x1="22266" y1="95156" x2="23906" y2="84844"/>
                        <a14:foregroundMark x1="23906" y1="84844" x2="24766" y2="82813"/>
                        <a14:foregroundMark x1="22422" y1="93281" x2="23828" y2="84375"/>
                        <a14:foregroundMark x1="23828" y1="84375" x2="25234" y2="83125"/>
                        <a14:foregroundMark x1="22109" y1="93594" x2="24609" y2="82969"/>
                        <a14:foregroundMark x1="24609" y1="82969" x2="24766" y2="82813"/>
                        <a14:foregroundMark x1="22578" y1="92344" x2="23906" y2="83438"/>
                        <a14:foregroundMark x1="23906" y1="83438" x2="24766" y2="82344"/>
                        <a14:foregroundMark x1="22266" y1="92969" x2="24375" y2="83906"/>
                        <a14:foregroundMark x1="22422" y1="92344" x2="25469" y2="82031"/>
                        <a14:foregroundMark x1="25469" y1="82031" x2="25781" y2="81719"/>
                        <a14:foregroundMark x1="22266" y1="91563" x2="25469" y2="82500"/>
                        <a14:foregroundMark x1="25469" y1="82500" x2="25469" y2="82500"/>
                        <a14:foregroundMark x1="21953" y1="92344" x2="25703" y2="82656"/>
                        <a14:foregroundMark x1="25703" y1="82656" x2="26328" y2="82344"/>
                        <a14:foregroundMark x1="23281" y1="85156" x2="23281" y2="85156"/>
                        <a14:foregroundMark x1="22969" y1="87344" x2="23125" y2="88125"/>
                        <a14:foregroundMark x1="22578" y1="96406" x2="22578" y2="97813"/>
                        <a14:foregroundMark x1="22266" y1="96875" x2="22109" y2="96875"/>
                        <a14:foregroundMark x1="55781" y1="96406" x2="50859" y2="99688"/>
                        <a14:foregroundMark x1="50859" y1="99688" x2="54531" y2="93594"/>
                        <a14:foregroundMark x1="54531" y1="93594" x2="53828" y2="91563"/>
                        <a14:foregroundMark x1="53281" y1="89531" x2="51563" y2="94688"/>
                        <a14:foregroundMark x1="40859" y1="83750" x2="62813" y2="80938"/>
                        <a14:backgroundMark x1="32109" y1="66563" x2="31406" y2="16563"/>
                        <a14:backgroundMark x1="69766" y1="52969" x2="69688" y2="62500"/>
                        <a14:backgroundMark x1="69688" y1="62500" x2="71875" y2="74063"/>
                        <a14:backgroundMark x1="71875" y1="74063" x2="82109" y2="85938"/>
                        <a14:backgroundMark x1="82109" y1="85938" x2="85234" y2="99219"/>
                        <a14:backgroundMark x1="63125" y1="71875" x2="68359" y2="76563"/>
                        <a14:backgroundMark x1="77500" y1="82500" x2="84531" y2="90156"/>
                        <a14:backgroundMark x1="79297" y1="86563" x2="79297" y2="86563"/>
                        <a14:backgroundMark x1="79844" y1="87344" x2="80547" y2="88125"/>
                        <a14:backgroundMark x1="81172" y1="89063" x2="81172" y2="89063"/>
                        <a14:backgroundMark x1="82578" y1="96094" x2="82578" y2="96094"/>
                        <a14:backgroundMark x1="82266" y1="95000" x2="82266" y2="95000"/>
                        <a14:backgroundMark x1="81563" y1="92188" x2="81563" y2="92188"/>
                        <a14:backgroundMark x1="80469" y1="90781" x2="80469" y2="90781"/>
                        <a14:backgroundMark x1="79453" y1="88438" x2="79453" y2="88438"/>
                        <a14:backgroundMark x1="78203" y1="86563" x2="78203" y2="86563"/>
                        <a14:backgroundMark x1="77031" y1="85313" x2="77031" y2="85313"/>
                        <a14:backgroundMark x1="76094" y1="85156" x2="76094" y2="85156"/>
                        <a14:backgroundMark x1="75547" y1="84844" x2="75547" y2="84844"/>
                        <a14:backgroundMark x1="80156" y1="89375" x2="80156" y2="89375"/>
                        <a14:backgroundMark x1="80703" y1="90469" x2="80703" y2="90469"/>
                        <a14:backgroundMark x1="80703" y1="90781" x2="80703" y2="90781"/>
                        <a14:backgroundMark x1="80703" y1="90781" x2="80703" y2="90781"/>
                        <a14:backgroundMark x1="81016" y1="91250" x2="81016" y2="91250"/>
                        <a14:backgroundMark x1="80156" y1="90156" x2="80156" y2="90156"/>
                        <a14:backgroundMark x1="80000" y1="89844" x2="82578" y2="93750"/>
                        <a14:backgroundMark x1="40547" y1="28750" x2="40547" y2="28750"/>
                        <a14:backgroundMark x1="41875" y1="30938" x2="41875" y2="30938"/>
                        <a14:backgroundMark x1="43125" y1="27656" x2="40703" y2="29375"/>
                        <a14:backgroundMark x1="20547" y1="90156" x2="20547" y2="90156"/>
                        <a14:backgroundMark x1="20547" y1="79688" x2="20234" y2="98438"/>
                        <a14:backgroundMark x1="20234" y1="98438" x2="20156" y2="98906"/>
                        <a14:backgroundMark x1="18281" y1="87656" x2="17031" y2="94375"/>
                        <a14:backgroundMark x1="18906" y1="87031" x2="18594" y2="85625"/>
                        <a14:backgroundMark x1="18594" y1="87656" x2="18594" y2="85313"/>
                        <a14:backgroundMark x1="18750" y1="87969" x2="18750" y2="87969"/>
                        <a14:backgroundMark x1="18750" y1="87656" x2="18750" y2="87656"/>
                        <a14:backgroundMark x1="18438" y1="87344" x2="18438" y2="87344"/>
                        <a14:backgroundMark x1="18438" y1="87344" x2="18438" y2="87344"/>
                        <a14:backgroundMark x1="17891" y1="88750" x2="17891" y2="88750"/>
                        <a14:backgroundMark x1="19297" y1="99219" x2="19297" y2="99219"/>
                        <a14:backgroundMark x1="19141" y1="98594" x2="19141" y2="98594"/>
                        <a14:backgroundMark x1="19141" y1="99219" x2="19141" y2="99219"/>
                        <a14:backgroundMark x1="18594" y1="83438" x2="19453" y2="83125"/>
                        <a14:backgroundMark x1="19141" y1="97500" x2="17422" y2="88281"/>
                        <a14:backgroundMark x1="17422" y1="88281" x2="18047" y2="86563"/>
                        <a14:backgroundMark x1="19141" y1="99688" x2="18906" y2="87031"/>
                        <a14:backgroundMark x1="32422" y1="75469" x2="26477" y2="78887"/>
                        <a14:backgroundMark x1="26186" y1="79065" x2="18516" y2="77969"/>
                        <a14:backgroundMark x1="18516" y1="77969" x2="12500" y2="73750"/>
                        <a14:backgroundMark x1="12500" y1="73750" x2="12422" y2="73594"/>
                        <a14:backgroundMark x1="22969" y1="81406" x2="22969" y2="82344"/>
                        <a14:backgroundMark x1="22969" y1="83125" x2="22969" y2="83125"/>
                        <a14:backgroundMark x1="22422" y1="87031" x2="22422" y2="87031"/>
                        <a14:backgroundMark x1="22422" y1="96406" x2="22422" y2="96094"/>
                        <a14:backgroundMark x1="22969" y1="85313" x2="22969" y2="85313"/>
                        <a14:backgroundMark x1="22578" y1="85938" x2="22578" y2="85938"/>
                        <a14:backgroundMark x1="22422" y1="86719" x2="22422" y2="86719"/>
                        <a14:backgroundMark x1="22266" y1="86563" x2="22266" y2="86563"/>
                        <a14:backgroundMark x1="21953" y1="87031" x2="21953" y2="87031"/>
                        <a14:backgroundMark x1="21953" y1="87344" x2="21953" y2="87344"/>
                        <a14:backgroundMark x1="21953" y1="86250" x2="21953" y2="86250"/>
                        <a14:backgroundMark x1="22109" y1="85625" x2="22813" y2="85625"/>
                        <a14:backgroundMark x1="22969" y1="85625" x2="22969" y2="85625"/>
                        <a14:backgroundMark x1="22656" y1="83906" x2="23125" y2="83906"/>
                        <a14:backgroundMark x1="23281" y1="83906" x2="23281" y2="83906"/>
                        <a14:backgroundMark x1="23281" y1="84531" x2="23281" y2="84531"/>
                        <a14:backgroundMark x1="23125" y1="84844" x2="23125" y2="84844"/>
                        <a14:backgroundMark x1="23125" y1="84844" x2="23125" y2="84844"/>
                        <a14:backgroundMark x1="23125" y1="84844" x2="23125" y2="84844"/>
                        <a14:backgroundMark x1="22813" y1="85156" x2="22813" y2="85156"/>
                        <a14:backgroundMark x1="23125" y1="84844" x2="23125" y2="84844"/>
                        <a14:backgroundMark x1="42266" y1="51875" x2="42266" y2="51875"/>
                        <a14:backgroundMark x1="42969" y1="55156" x2="42969" y2="55156"/>
                        <a14:backgroundMark x1="42422" y1="50469" x2="42656" y2="60938"/>
                        <a14:backgroundMark x1="42656" y1="60938" x2="42422" y2="50938"/>
                        <a14:backgroundMark x1="42422" y1="50938" x2="42422" y2="50938"/>
                        <a14:backgroundMark x1="42813" y1="63125" x2="42969" y2="63906"/>
                        <a14:backgroundMark x1="43516" y1="66719" x2="43516" y2="66719"/>
                        <a14:backgroundMark x1="43672" y1="63438" x2="43672" y2="63438"/>
                        <a14:backgroundMark x1="44531" y1="65625" x2="44531" y2="65625"/>
                        <a14:backgroundMark x1="42266" y1="66250" x2="42266" y2="66250"/>
                        <a14:backgroundMark x1="42813" y1="68125" x2="42813" y2="68125"/>
                        <a14:backgroundMark x1="42578" y1="68750" x2="42578" y2="68750"/>
                        <a14:backgroundMark x1="42109" y1="69531" x2="42109" y2="6953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2038" y="943896"/>
            <a:ext cx="14040466" cy="70202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>
          <a:extLst>
            <a:ext uri="{FF2B5EF4-FFF2-40B4-BE49-F238E27FC236}">
              <a16:creationId xmlns:a16="http://schemas.microsoft.com/office/drawing/2014/main" id="{1E675B32-5ABA-4FB7-C9B3-6219A1EDBB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9" name="Google Shape;349;p26">
            <a:extLst>
              <a:ext uri="{FF2B5EF4-FFF2-40B4-BE49-F238E27FC236}">
                <a16:creationId xmlns:a16="http://schemas.microsoft.com/office/drawing/2014/main" id="{AF3646AE-7735-5067-7128-F6AA47BAE385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5652" t="20929" r="15197" b="27208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26">
            <a:extLst>
              <a:ext uri="{FF2B5EF4-FFF2-40B4-BE49-F238E27FC236}">
                <a16:creationId xmlns:a16="http://schemas.microsoft.com/office/drawing/2014/main" id="{7D7EF618-BD95-7235-9D78-13C4A57DA92E}"/>
              </a:ext>
            </a:extLst>
          </p:cNvPr>
          <p:cNvSpPr txBox="1"/>
          <p:nvPr/>
        </p:nvSpPr>
        <p:spPr>
          <a:xfrm>
            <a:off x="1367913" y="811531"/>
            <a:ext cx="4944397" cy="3988784"/>
          </a:xfrm>
          <a:prstGeom prst="rect">
            <a:avLst/>
          </a:prstGeom>
          <a:noFill/>
          <a:ln>
            <a:noFill/>
          </a:ln>
          <a:effectLst>
            <a:outerShdw blurRad="828675" dist="19050" dir="900000" algn="bl" rotWithShape="0">
              <a:srgbClr val="6CE5E8">
                <a:alpha val="95000"/>
              </a:srgbClr>
            </a:outerShdw>
          </a:effectLst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400" spc="-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300" endPos="45500" dir="5400000" sy="-100000" algn="bl" rotWithShape="0"/>
                </a:effectLst>
                <a:cs typeface="Teko Medium"/>
                <a:sym typeface="Teko Medium"/>
              </a:rPr>
              <a:t>Нестандартные устройства ввода информации</a:t>
            </a:r>
            <a:endParaRPr sz="5400" spc="-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5000" endA="300" endPos="45500" dir="5400000" sy="-100000" algn="bl" rotWithShape="0"/>
              </a:effectLst>
            </a:endParaRPr>
          </a:p>
        </p:txBody>
      </p:sp>
      <p:pic>
        <p:nvPicPr>
          <p:cNvPr id="352" name="Google Shape;352;p26">
            <a:extLst>
              <a:ext uri="{FF2B5EF4-FFF2-40B4-BE49-F238E27FC236}">
                <a16:creationId xmlns:a16="http://schemas.microsoft.com/office/drawing/2014/main" id="{53C484F5-8799-B657-3785-CC2619066D17}"/>
              </a:ext>
            </a:extLst>
          </p:cNvPr>
          <p:cNvPicPr preferRelativeResize="0"/>
          <p:nvPr/>
        </p:nvPicPr>
        <p:blipFill rotWithShape="1">
          <a:blip r:embed="rId5">
            <a:alphaModFix amt="50000"/>
          </a:blip>
          <a:srcRect r="50000" b="37297"/>
          <a:stretch/>
        </p:blipFill>
        <p:spPr>
          <a:xfrm>
            <a:off x="7822449" y="-663941"/>
            <a:ext cx="11118896" cy="92956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53" name="Google Shape;353;p26">
            <a:extLst>
              <a:ext uri="{FF2B5EF4-FFF2-40B4-BE49-F238E27FC236}">
                <a16:creationId xmlns:a16="http://schemas.microsoft.com/office/drawing/2014/main" id="{27F8E58F-7CFA-DF47-A56D-AF07AE0D7306}"/>
              </a:ext>
            </a:extLst>
          </p:cNvPr>
          <p:cNvCxnSpPr/>
          <p:nvPr/>
        </p:nvCxnSpPr>
        <p:spPr>
          <a:xfrm rot="-9591">
            <a:off x="8943632" y="2018902"/>
            <a:ext cx="10242251" cy="0"/>
          </a:xfrm>
          <a:prstGeom prst="straightConnector1">
            <a:avLst/>
          </a:prstGeom>
          <a:noFill/>
          <a:ln w="57150" cap="flat" cmpd="sng">
            <a:solidFill>
              <a:srgbClr val="41B8D5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E6B7E2D5-6E16-914B-98F0-D8C86A53BDD0}"/>
              </a:ext>
            </a:extLst>
          </p:cNvPr>
          <p:cNvSpPr txBox="1"/>
          <p:nvPr/>
        </p:nvSpPr>
        <p:spPr>
          <a:xfrm>
            <a:off x="8362336" y="7163015"/>
            <a:ext cx="96085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i="0" dirty="0">
                <a:ln w="0"/>
                <a:solidFill>
                  <a:schemeClr val="bg1"/>
                </a:solidFill>
                <a:effectLst>
                  <a:reflection blurRad="6350" stA="53000" endA="300" endPos="35500" dir="5400000" sy="-90000" algn="bl" rotWithShape="0"/>
                </a:effectLst>
                <a:latin typeface="+mn-lt"/>
              </a:rPr>
              <a:t>Выполнил: Коротков Виталий</a:t>
            </a:r>
            <a:endParaRPr lang="ru-RU" sz="2800" dirty="0">
              <a:ln w="0"/>
              <a:solidFill>
                <a:schemeClr val="bg1"/>
              </a:solidFill>
              <a:effectLst>
                <a:reflection blurRad="6350" stA="53000" endA="300" endPos="35500" dir="5400000" sy="-90000" algn="bl" rotWithShape="0"/>
              </a:effectLst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06569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  <p:sndAc>
          <p:stSnd>
            <p:snd r:embed="rId3" name="belyiy-shum-vspyishki-sveta.wav"/>
          </p:stSnd>
        </p:sndAc>
      </p:transition>
    </mc:Choice>
    <mc:Fallback xmlns="">
      <p:transition spd="slow">
        <p:fade/>
        <p:sndAc>
          <p:stSnd>
            <p:snd r:embed="rId6" name="belyiy-shum-vspyishki-sveta.wav"/>
          </p:stSnd>
        </p:sndAc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20"/>
          <p:cNvPicPr preferRelativeResize="0"/>
          <p:nvPr/>
        </p:nvPicPr>
        <p:blipFill rotWithShape="1">
          <a:blip r:embed="rId3">
            <a:alphaModFix/>
          </a:blip>
          <a:srcRect t="7825" b="7824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20"/>
          <p:cNvPicPr preferRelativeResize="0"/>
          <p:nvPr/>
        </p:nvPicPr>
        <p:blipFill rotWithShape="1">
          <a:blip r:embed="rId4">
            <a:alphaModFix/>
          </a:blip>
          <a:srcRect l="1873" r="1874"/>
          <a:stretch/>
        </p:blipFill>
        <p:spPr>
          <a:xfrm>
            <a:off x="1028700" y="789856"/>
            <a:ext cx="5805313" cy="4020987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20"/>
          <p:cNvSpPr txBox="1"/>
          <p:nvPr/>
        </p:nvSpPr>
        <p:spPr>
          <a:xfrm>
            <a:off x="9423615" y="735259"/>
            <a:ext cx="7343827" cy="4136517"/>
          </a:xfrm>
          <a:prstGeom prst="rect">
            <a:avLst/>
          </a:prstGeom>
          <a:noFill/>
          <a:ln>
            <a:noFill/>
          </a:ln>
          <a:effectLst>
            <a:outerShdw blurRad="842963" dist="38100" dir="1080000" algn="bl" rotWithShape="0">
              <a:srgbClr val="6CE5E8">
                <a:alpha val="95000"/>
              </a:srgbClr>
            </a:outerShdw>
          </a:effectLst>
        </p:spPr>
        <p:txBody>
          <a:bodyPr spcFirstLastPara="1" wrap="square" lIns="0" tIns="0" rIns="0" bIns="0" anchor="t" anchorCtr="0">
            <a:spAutoFit/>
          </a:bodyPr>
          <a:lstStyle/>
          <a:p>
            <a:pPr lvl="0" algn="ctr">
              <a:lnSpc>
                <a:spcPct val="120000"/>
              </a:lnSpc>
            </a:pPr>
            <a:r>
              <a:rPr lang="ru-RU" sz="3200" dirty="0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Эти устройства являются классическими и широко распространенными, хотя появляются новые и более современные альтернативы, некоторые из которых постепенно становятся более популярными.</a:t>
            </a:r>
            <a:endParaRPr sz="3200" dirty="0">
              <a:solidFill>
                <a:schemeClr val="bg1"/>
              </a:solidFill>
              <a:effectLst>
                <a:glow rad="101600">
                  <a:schemeClr val="accent1">
                    <a:satMod val="175000"/>
                    <a:alpha val="40000"/>
                  </a:schemeClr>
                </a:glow>
              </a:effectLst>
            </a:endParaRPr>
          </a:p>
        </p:txBody>
      </p:sp>
      <p:pic>
        <p:nvPicPr>
          <p:cNvPr id="213" name="Google Shape;213;p20"/>
          <p:cNvPicPr preferRelativeResize="0"/>
          <p:nvPr/>
        </p:nvPicPr>
        <p:blipFill rotWithShape="1">
          <a:blip r:embed="rId5">
            <a:alphaModFix/>
          </a:blip>
          <a:srcRect l="1873" r="1874"/>
          <a:stretch/>
        </p:blipFill>
        <p:spPr>
          <a:xfrm>
            <a:off x="1028700" y="5530754"/>
            <a:ext cx="5805313" cy="402098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20"/>
          <p:cNvPicPr preferRelativeResize="0"/>
          <p:nvPr/>
        </p:nvPicPr>
        <p:blipFill rotWithShape="1">
          <a:blip r:embed="rId6">
            <a:alphaModFix/>
          </a:blip>
          <a:srcRect t="18793" b="18793"/>
          <a:stretch/>
        </p:blipFill>
        <p:spPr>
          <a:xfrm>
            <a:off x="7589471" y="5530754"/>
            <a:ext cx="9669829" cy="402098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5" name="Google Shape;215;p20"/>
          <p:cNvGrpSpPr/>
          <p:nvPr/>
        </p:nvGrpSpPr>
        <p:grpSpPr>
          <a:xfrm>
            <a:off x="14866004" y="6140576"/>
            <a:ext cx="10980410" cy="11029628"/>
            <a:chOff x="1813" y="0"/>
            <a:chExt cx="809173" cy="812800"/>
          </a:xfrm>
        </p:grpSpPr>
        <p:sp>
          <p:nvSpPr>
            <p:cNvPr id="216" name="Google Shape;216;p20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1B89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8" name="Google Shape;218;p20"/>
          <p:cNvGrpSpPr/>
          <p:nvPr/>
        </p:nvGrpSpPr>
        <p:grpSpPr>
          <a:xfrm>
            <a:off x="-1173901" y="-1098156"/>
            <a:ext cx="3452997" cy="3468475"/>
            <a:chOff x="1813" y="0"/>
            <a:chExt cx="809173" cy="812800"/>
          </a:xfrm>
        </p:grpSpPr>
        <p:sp>
          <p:nvSpPr>
            <p:cNvPr id="219" name="Google Shape;219;p20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1B89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221" name="Google Shape;221;p20"/>
          <p:cNvCxnSpPr/>
          <p:nvPr/>
        </p:nvCxnSpPr>
        <p:spPr>
          <a:xfrm rot="-29707">
            <a:off x="5385329" y="2755535"/>
            <a:ext cx="3758723" cy="0"/>
          </a:xfrm>
          <a:prstGeom prst="straightConnector1">
            <a:avLst/>
          </a:prstGeom>
          <a:noFill/>
          <a:ln w="57150" cap="flat" cmpd="sng">
            <a:solidFill>
              <a:srgbClr val="41B8D5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24" name="Google Shape;224;p20"/>
          <p:cNvCxnSpPr/>
          <p:nvPr/>
        </p:nvCxnSpPr>
        <p:spPr>
          <a:xfrm rot="-29707">
            <a:off x="17650376" y="2710720"/>
            <a:ext cx="3758723" cy="0"/>
          </a:xfrm>
          <a:prstGeom prst="straightConnector1">
            <a:avLst/>
          </a:prstGeom>
          <a:noFill/>
          <a:ln w="57150" cap="flat" cmpd="sng">
            <a:solidFill>
              <a:srgbClr val="41B8D5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6" name="Google Shape;796;p44"/>
          <p:cNvPicPr preferRelativeResize="0"/>
          <p:nvPr/>
        </p:nvPicPr>
        <p:blipFill rotWithShape="1">
          <a:blip r:embed="rId3">
            <a:alphaModFix/>
          </a:blip>
          <a:srcRect t="7825" b="7824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97" name="Google Shape;797;p44"/>
          <p:cNvPicPr preferRelativeResize="0"/>
          <p:nvPr/>
        </p:nvPicPr>
        <p:blipFill rotWithShape="1">
          <a:blip r:embed="rId4">
            <a:alphaModFix/>
          </a:blip>
          <a:srcRect l="24690" t="6082" r="23348"/>
          <a:stretch/>
        </p:blipFill>
        <p:spPr>
          <a:xfrm>
            <a:off x="11511463" y="0"/>
            <a:ext cx="5773108" cy="15651900"/>
          </a:xfrm>
          <a:prstGeom prst="rect">
            <a:avLst/>
          </a:prstGeom>
          <a:noFill/>
          <a:ln>
            <a:noFill/>
          </a:ln>
        </p:spPr>
      </p:pic>
      <p:sp>
        <p:nvSpPr>
          <p:cNvPr id="798" name="Google Shape;798;p44"/>
          <p:cNvSpPr txBox="1"/>
          <p:nvPr/>
        </p:nvSpPr>
        <p:spPr>
          <a:xfrm>
            <a:off x="781025" y="1191492"/>
            <a:ext cx="9141300" cy="1015663"/>
          </a:xfrm>
          <a:prstGeom prst="rect">
            <a:avLst/>
          </a:prstGeom>
          <a:noFill/>
          <a:ln>
            <a:noFill/>
          </a:ln>
          <a:effectLst>
            <a:outerShdw blurRad="828675" dist="19050" dir="900000" algn="bl" rotWithShape="0">
              <a:srgbClr val="6CE5E8">
                <a:alpha val="95000"/>
              </a:srgbClr>
            </a:outerShdw>
          </a:effectLst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660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cs typeface="Teko Medium"/>
                <a:sym typeface="Teko Medium"/>
              </a:rPr>
              <a:t>Сенсорные экраны</a:t>
            </a:r>
            <a:endParaRPr sz="660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799" name="Google Shape;799;p44"/>
          <p:cNvSpPr txBox="1"/>
          <p:nvPr/>
        </p:nvSpPr>
        <p:spPr>
          <a:xfrm>
            <a:off x="644951" y="3213980"/>
            <a:ext cx="9277373" cy="5059847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  <a:sp3d>
            <a:bevelT prst="relaxedInset"/>
          </a:sp3d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ru-RU" sz="4400" dirty="0">
                <a:ln w="0"/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  <a:latin typeface="+mn-lt"/>
              </a:rPr>
              <a:t>Сенсорные экраны предлагают естественный и простой способ взаимодействия с устройствами. Простое прикосновение пальцев позволяет управлять приложениями, прокручивать контент и вводить информацию</a:t>
            </a:r>
            <a:r>
              <a:rPr lang="ru-RU" sz="440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dist="38100" dir="2700000" algn="tl" rotWithShape="0">
                    <a:schemeClr val="accent2"/>
                  </a:outerShdw>
                </a:effectLst>
                <a:latin typeface="+mn-lt"/>
              </a:rPr>
              <a:t>.</a:t>
            </a:r>
          </a:p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</p:txBody>
      </p:sp>
      <p:cxnSp>
        <p:nvCxnSpPr>
          <p:cNvPr id="802" name="Google Shape;802;p44"/>
          <p:cNvCxnSpPr/>
          <p:nvPr/>
        </p:nvCxnSpPr>
        <p:spPr>
          <a:xfrm rot="-5400000">
            <a:off x="6508784" y="5230474"/>
            <a:ext cx="7998501" cy="0"/>
          </a:xfrm>
          <a:prstGeom prst="straightConnector1">
            <a:avLst/>
          </a:prstGeom>
          <a:noFill/>
          <a:ln w="57150" cap="flat" cmpd="sng">
            <a:solidFill>
              <a:srgbClr val="1B89DA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19"/>
          <p:cNvPicPr preferRelativeResize="0"/>
          <p:nvPr/>
        </p:nvPicPr>
        <p:blipFill rotWithShape="1">
          <a:blip r:embed="rId3">
            <a:alphaModFix/>
          </a:blip>
          <a:srcRect l="74"/>
          <a:stretch/>
        </p:blipFill>
        <p:spPr>
          <a:xfrm>
            <a:off x="0" y="-4725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19"/>
          <p:cNvSpPr txBox="1"/>
          <p:nvPr/>
        </p:nvSpPr>
        <p:spPr>
          <a:xfrm>
            <a:off x="8560797" y="569217"/>
            <a:ext cx="8591578" cy="1477328"/>
          </a:xfrm>
          <a:prstGeom prst="rect">
            <a:avLst/>
          </a:prstGeom>
          <a:noFill/>
          <a:ln>
            <a:noFill/>
          </a:ln>
          <a:effectLst>
            <a:outerShdw blurRad="828675" dist="19050" dir="900000" algn="bl" rotWithShape="0">
              <a:srgbClr val="6CE5E8">
                <a:alpha val="95000"/>
              </a:srgbClr>
            </a:outerShdw>
          </a:effectLst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20000"/>
              </a:lnSpc>
            </a:pPr>
            <a:r>
              <a:rPr lang="ru-RU" sz="4000" b="1" dirty="0">
                <a:ln w="0"/>
                <a:solidFill>
                  <a:schemeClr val="bg1"/>
                </a:solidFill>
                <a:effectLst/>
              </a:rPr>
              <a:t>Трекболы: управление курсором без движения мыши</a:t>
            </a:r>
            <a:endParaRPr sz="4000" b="1" dirty="0">
              <a:ln w="0"/>
              <a:solidFill>
                <a:schemeClr val="bg1"/>
              </a:solidFill>
              <a:effectLst/>
            </a:endParaRPr>
          </a:p>
        </p:txBody>
      </p:sp>
      <p:sp>
        <p:nvSpPr>
          <p:cNvPr id="197" name="Google Shape;197;p19"/>
          <p:cNvSpPr/>
          <p:nvPr/>
        </p:nvSpPr>
        <p:spPr>
          <a:xfrm>
            <a:off x="7510951" y="2672050"/>
            <a:ext cx="10106640" cy="728224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028" name="Picture 4" descr="Picture background">
            <a:extLst>
              <a:ext uri="{FF2B5EF4-FFF2-40B4-BE49-F238E27FC236}">
                <a16:creationId xmlns:a16="http://schemas.microsoft.com/office/drawing/2014/main" id="{98C6551B-4A30-F4BA-C670-E4620FC494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0951" y="2550765"/>
            <a:ext cx="10106640" cy="7282240"/>
          </a:xfrm>
          <a:prstGeom prst="rect">
            <a:avLst/>
          </a:prstGeom>
          <a:noFill/>
          <a:effectLst>
            <a:glow rad="228600">
              <a:schemeClr val="accent5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" name="Схема 1">
            <a:extLst>
              <a:ext uri="{FF2B5EF4-FFF2-40B4-BE49-F238E27FC236}">
                <a16:creationId xmlns:a16="http://schemas.microsoft.com/office/drawing/2014/main" id="{1595D83C-3913-5204-A4FF-F557C4757AC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87946554"/>
              </p:ext>
            </p:extLst>
          </p:nvPr>
        </p:nvGraphicFramePr>
        <p:xfrm>
          <a:off x="139664" y="2873145"/>
          <a:ext cx="7231624" cy="66374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17"/>
          <p:cNvPicPr preferRelativeResize="0"/>
          <p:nvPr/>
        </p:nvPicPr>
        <p:blipFill rotWithShape="1">
          <a:blip r:embed="rId3">
            <a:alphaModFix/>
          </a:blip>
          <a:srcRect b="15649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17"/>
          <p:cNvSpPr txBox="1"/>
          <p:nvPr/>
        </p:nvSpPr>
        <p:spPr>
          <a:xfrm>
            <a:off x="-400428" y="214113"/>
            <a:ext cx="6885145" cy="2215991"/>
          </a:xfrm>
          <a:prstGeom prst="rect">
            <a:avLst/>
          </a:prstGeom>
          <a:noFill/>
          <a:ln>
            <a:noFill/>
          </a:ln>
          <a:effectLst>
            <a:outerShdw blurRad="828675" algn="bl" rotWithShape="0">
              <a:srgbClr val="6CE5E8">
                <a:alpha val="95000"/>
              </a:srgbClr>
            </a:outerShdw>
          </a:effectLst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6000" b="1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5000" endA="300" endPos="45500" dir="5400000" sy="-100000" algn="bl" rotWithShape="0"/>
                </a:effectLst>
              </a:rPr>
              <a:t>Графические планшеты</a:t>
            </a:r>
            <a:endParaRPr sz="6000" b="1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73" name="Google Shape;173;p17"/>
          <p:cNvSpPr txBox="1"/>
          <p:nvPr/>
        </p:nvSpPr>
        <p:spPr>
          <a:xfrm>
            <a:off x="5202822" y="5358938"/>
            <a:ext cx="15557326" cy="324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400" b="1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/>
                <a:latin typeface="Montserrat"/>
                <a:sym typeface="Montserrat"/>
              </a:rPr>
              <a:t>Творчество</a:t>
            </a:r>
          </a:p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ru-RU" sz="54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latin typeface="Montserrat"/>
              <a:sym typeface="Montserrat"/>
            </a:endParaRPr>
          </a:p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400" b="1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/>
                <a:latin typeface="Montserrat"/>
                <a:sym typeface="Montserrat"/>
              </a:rPr>
              <a:t>Профессионализм</a:t>
            </a:r>
            <a:endParaRPr sz="5400" b="1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0B883B56-C436-650C-92D8-EE693D5529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6267" y="4736518"/>
            <a:ext cx="4196555" cy="4196555"/>
          </a:xfrm>
          <a:prstGeom prst="ellipse">
            <a:avLst/>
          </a:prstGeom>
          <a:noFill/>
          <a:effectLst>
            <a:reflection blurRad="6350" stA="52000" endA="300" endPos="3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8D5A7B77-A5BD-FA6A-D2CF-DA6D70381B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13344" y="80397"/>
            <a:ext cx="5104581" cy="4623684"/>
          </a:xfrm>
          <a:prstGeom prst="ellipse">
            <a:avLst/>
          </a:prstGeom>
          <a:noFill/>
          <a:effectLst>
            <a:reflection blurRad="6350" stA="52000" endA="300" endPos="3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3296F777-49AF-E10A-643E-29C5644C32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5182" y="1721739"/>
            <a:ext cx="6414397" cy="5464884"/>
          </a:xfrm>
          <a:prstGeom prst="ellipse">
            <a:avLst/>
          </a:prstGeom>
          <a:noFill/>
          <a:effectLst>
            <a:reflection blurRad="6350" stA="52000" endA="300" endPos="3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" name="Google Shape;221;p20">
            <a:extLst>
              <a:ext uri="{FF2B5EF4-FFF2-40B4-BE49-F238E27FC236}">
                <a16:creationId xmlns:a16="http://schemas.microsoft.com/office/drawing/2014/main" id="{3ADC218C-97DB-8F0B-3123-91AFC6354EB6}"/>
              </a:ext>
            </a:extLst>
          </p:cNvPr>
          <p:cNvCxnSpPr>
            <a:cxnSpLocks/>
          </p:cNvCxnSpPr>
          <p:nvPr/>
        </p:nvCxnSpPr>
        <p:spPr>
          <a:xfrm flipV="1">
            <a:off x="10931758" y="6668652"/>
            <a:ext cx="7356242" cy="32481"/>
          </a:xfrm>
          <a:prstGeom prst="straightConnector1">
            <a:avLst/>
          </a:prstGeom>
          <a:noFill/>
          <a:ln w="57150" cap="flat" cmpd="sng">
            <a:solidFill>
              <a:srgbClr val="41B8D5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" name="Google Shape;221;p20">
            <a:extLst>
              <a:ext uri="{FF2B5EF4-FFF2-40B4-BE49-F238E27FC236}">
                <a16:creationId xmlns:a16="http://schemas.microsoft.com/office/drawing/2014/main" id="{4CBA87A4-69FA-D526-BE06-D09FCFAD4821}"/>
              </a:ext>
            </a:extLst>
          </p:cNvPr>
          <p:cNvCxnSpPr>
            <a:cxnSpLocks/>
          </p:cNvCxnSpPr>
          <p:nvPr/>
        </p:nvCxnSpPr>
        <p:spPr>
          <a:xfrm>
            <a:off x="5387455" y="8933073"/>
            <a:ext cx="6574696" cy="0"/>
          </a:xfrm>
          <a:prstGeom prst="straightConnector1">
            <a:avLst/>
          </a:prstGeom>
          <a:noFill/>
          <a:ln w="57150" cap="flat" cmpd="sng">
            <a:solidFill>
              <a:srgbClr val="41B8D5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20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0" dur="20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3" dur="2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6" dur="2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9" dur="2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2" grpId="0"/>
      <p:bldP spid="17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3" name="Google Shape;503;p33"/>
          <p:cNvPicPr preferRelativeResize="0"/>
          <p:nvPr/>
        </p:nvPicPr>
        <p:blipFill rotWithShape="1">
          <a:blip r:embed="rId3">
            <a:alphaModFix/>
          </a:blip>
          <a:srcRect t="7825" b="7824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4" name="Picture 2" descr="Picture background">
            <a:extLst>
              <a:ext uri="{FF2B5EF4-FFF2-40B4-BE49-F238E27FC236}">
                <a16:creationId xmlns:a16="http://schemas.microsoft.com/office/drawing/2014/main" id="{8F24AFED-2887-C4F4-E7F1-1F83D33127A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46" t="10187" r="10774" b="10241"/>
          <a:stretch/>
        </p:blipFill>
        <p:spPr bwMode="auto">
          <a:xfrm>
            <a:off x="13804324" y="6132675"/>
            <a:ext cx="5194201" cy="528001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23" name="Google Shape;523;p33"/>
          <p:cNvSpPr txBox="1"/>
          <p:nvPr/>
        </p:nvSpPr>
        <p:spPr>
          <a:xfrm>
            <a:off x="9890059" y="646712"/>
            <a:ext cx="7509000" cy="2954655"/>
          </a:xfrm>
          <a:prstGeom prst="rect">
            <a:avLst/>
          </a:prstGeom>
          <a:noFill/>
          <a:ln>
            <a:noFill/>
          </a:ln>
          <a:effectLst>
            <a:outerShdw blurRad="828675" dist="19050" dir="1080000" algn="bl" rotWithShape="0">
              <a:srgbClr val="6CE5E8">
                <a:alpha val="95000"/>
              </a:srgbClr>
            </a:outerShdw>
          </a:effectLst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60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/>
                <a:cs typeface="Teko Medium"/>
                <a:sym typeface="Teko Medium"/>
              </a:rPr>
              <a:t>Голосовое управление</a:t>
            </a:r>
            <a:endParaRPr sz="96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cxnSp>
        <p:nvCxnSpPr>
          <p:cNvPr id="6" name="Google Shape;420;p29">
            <a:extLst>
              <a:ext uri="{FF2B5EF4-FFF2-40B4-BE49-F238E27FC236}">
                <a16:creationId xmlns:a16="http://schemas.microsoft.com/office/drawing/2014/main" id="{9652EBE8-5BB3-BC5B-0D3E-4795C1647695}"/>
              </a:ext>
            </a:extLst>
          </p:cNvPr>
          <p:cNvCxnSpPr/>
          <p:nvPr/>
        </p:nvCxnSpPr>
        <p:spPr>
          <a:xfrm rot="-5412626">
            <a:off x="6529675" y="4737934"/>
            <a:ext cx="7560625" cy="0"/>
          </a:xfrm>
          <a:prstGeom prst="straightConnector1">
            <a:avLst/>
          </a:prstGeom>
          <a:noFill/>
          <a:ln w="57150" cap="flat" cmpd="sng">
            <a:solidFill>
              <a:srgbClr val="41B8D5"/>
            </a:solidFill>
            <a:prstDash val="solid"/>
            <a:round/>
            <a:headEnd type="none" w="sm" len="sm"/>
            <a:tailEnd type="none" w="sm" len="sm"/>
          </a:ln>
        </p:spPr>
      </p:cxnSp>
      <p:graphicFrame>
        <p:nvGraphicFramePr>
          <p:cNvPr id="2" name="Схема 1">
            <a:extLst>
              <a:ext uri="{FF2B5EF4-FFF2-40B4-BE49-F238E27FC236}">
                <a16:creationId xmlns:a16="http://schemas.microsoft.com/office/drawing/2014/main" id="{C76325F8-80DA-9C31-C221-7D3CA0BDCF2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9911961"/>
              </p:ext>
            </p:extLst>
          </p:nvPr>
        </p:nvGraphicFramePr>
        <p:xfrm>
          <a:off x="-2098919" y="803021"/>
          <a:ext cx="12192000" cy="812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6" name="Google Shape;406;p29"/>
          <p:cNvPicPr preferRelativeResize="0"/>
          <p:nvPr/>
        </p:nvPicPr>
        <p:blipFill rotWithShape="1">
          <a:blip r:embed="rId3">
            <a:alphaModFix/>
          </a:blip>
          <a:srcRect t="7825" b="7824"/>
          <a:stretch/>
        </p:blipFill>
        <p:spPr>
          <a:xfrm>
            <a:off x="-141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410" name="Google Shape;410;p29"/>
          <p:cNvSpPr txBox="1"/>
          <p:nvPr/>
        </p:nvSpPr>
        <p:spPr>
          <a:xfrm>
            <a:off x="2431390" y="723288"/>
            <a:ext cx="13209000" cy="1477328"/>
          </a:xfrm>
          <a:prstGeom prst="rect">
            <a:avLst/>
          </a:prstGeom>
          <a:noFill/>
          <a:ln>
            <a:noFill/>
          </a:ln>
          <a:effectLst>
            <a:outerShdw blurRad="842963" dist="19050" dir="1020000" algn="bl" rotWithShape="0">
              <a:srgbClr val="6CE5E8">
                <a:alpha val="95000"/>
              </a:srgbClr>
            </a:outerShdw>
          </a:effectLst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0" dirty="0">
                <a:solidFill>
                  <a:schemeClr val="lt1"/>
                </a:solidFill>
                <a:cs typeface="Teko Medium"/>
                <a:sym typeface="Teko Medium"/>
              </a:rPr>
              <a:t>Жестовые интерфейсы</a:t>
            </a:r>
            <a:endParaRPr sz="8000" dirty="0"/>
          </a:p>
        </p:txBody>
      </p:sp>
      <p:sp>
        <p:nvSpPr>
          <p:cNvPr id="411" name="Google Shape;411;p29"/>
          <p:cNvSpPr txBox="1"/>
          <p:nvPr/>
        </p:nvSpPr>
        <p:spPr>
          <a:xfrm>
            <a:off x="316466" y="8408766"/>
            <a:ext cx="5714604" cy="6647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b="1" i="0" u="none" strike="noStrike" cap="none" dirty="0">
                <a:solidFill>
                  <a:srgbClr val="60B3DD"/>
                </a:solidFill>
                <a:latin typeface="Montserrat"/>
                <a:ea typeface="Montserrat"/>
                <a:cs typeface="Montserrat"/>
                <a:sym typeface="Montserrat"/>
              </a:rPr>
              <a:t>Интерактивность</a:t>
            </a:r>
            <a:endParaRPr sz="3600" dirty="0"/>
          </a:p>
        </p:txBody>
      </p:sp>
      <p:sp>
        <p:nvSpPr>
          <p:cNvPr id="412" name="Google Shape;412;p29"/>
          <p:cNvSpPr txBox="1"/>
          <p:nvPr/>
        </p:nvSpPr>
        <p:spPr>
          <a:xfrm>
            <a:off x="6858205" y="8482632"/>
            <a:ext cx="4584125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 b="1" dirty="0">
                <a:solidFill>
                  <a:srgbClr val="60B3DD"/>
                </a:solidFill>
                <a:latin typeface="Montserrat"/>
                <a:sym typeface="Montserrat"/>
              </a:rPr>
              <a:t>Игры</a:t>
            </a:r>
            <a:endParaRPr dirty="0"/>
          </a:p>
        </p:txBody>
      </p:sp>
      <p:sp>
        <p:nvSpPr>
          <p:cNvPr id="413" name="Google Shape;413;p29"/>
          <p:cNvSpPr txBox="1"/>
          <p:nvPr/>
        </p:nvSpPr>
        <p:spPr>
          <a:xfrm>
            <a:off x="13214826" y="8482632"/>
            <a:ext cx="4584125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rgbClr val="60B3DD"/>
                </a:solidFill>
                <a:latin typeface="Montserrat"/>
                <a:sym typeface="Montserrat"/>
              </a:rPr>
              <a:t>VR</a:t>
            </a:r>
            <a:endParaRPr dirty="0"/>
          </a:p>
        </p:txBody>
      </p:sp>
      <p:sp>
        <p:nvSpPr>
          <p:cNvPr id="414" name="Google Shape;414;p29"/>
          <p:cNvSpPr txBox="1"/>
          <p:nvPr/>
        </p:nvSpPr>
        <p:spPr>
          <a:xfrm>
            <a:off x="857387" y="8017421"/>
            <a:ext cx="4584125" cy="3877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800" b="1" dirty="0">
              <a:solidFill>
                <a:schemeClr val="bg1"/>
              </a:solidFill>
            </a:endParaRPr>
          </a:p>
        </p:txBody>
      </p:sp>
      <p:sp>
        <p:nvSpPr>
          <p:cNvPr id="415" name="Google Shape;415;p29"/>
          <p:cNvSpPr txBox="1"/>
          <p:nvPr/>
        </p:nvSpPr>
        <p:spPr>
          <a:xfrm>
            <a:off x="6886884" y="7985398"/>
            <a:ext cx="4584125" cy="3877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800" b="1" dirty="0">
              <a:solidFill>
                <a:schemeClr val="bg1"/>
              </a:solidFill>
            </a:endParaRPr>
          </a:p>
        </p:txBody>
      </p:sp>
      <p:sp>
        <p:nvSpPr>
          <p:cNvPr id="416" name="Google Shape;416;p29"/>
          <p:cNvSpPr txBox="1"/>
          <p:nvPr/>
        </p:nvSpPr>
        <p:spPr>
          <a:xfrm>
            <a:off x="12739617" y="7915459"/>
            <a:ext cx="4584125" cy="301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40016"/>
              </a:lnSpc>
            </a:pPr>
            <a:r>
              <a:rPr lang="ru-RU" dirty="0"/>
              <a:t>В</a:t>
            </a:r>
            <a:endParaRPr dirty="0"/>
          </a:p>
        </p:txBody>
      </p:sp>
      <p:cxnSp>
        <p:nvCxnSpPr>
          <p:cNvPr id="417" name="Google Shape;417;p29"/>
          <p:cNvCxnSpPr/>
          <p:nvPr/>
        </p:nvCxnSpPr>
        <p:spPr>
          <a:xfrm rot="-17009">
            <a:off x="-174" y="2697957"/>
            <a:ext cx="18288144" cy="0"/>
          </a:xfrm>
          <a:prstGeom prst="straightConnector1">
            <a:avLst/>
          </a:prstGeom>
          <a:noFill/>
          <a:ln w="57150" cap="flat" cmpd="sng">
            <a:solidFill>
              <a:srgbClr val="41B8D5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18" name="Google Shape;418;p29"/>
          <p:cNvCxnSpPr/>
          <p:nvPr/>
        </p:nvCxnSpPr>
        <p:spPr>
          <a:xfrm rot="-17009">
            <a:off x="56419" y="7673559"/>
            <a:ext cx="18288144" cy="0"/>
          </a:xfrm>
          <a:prstGeom prst="straightConnector1">
            <a:avLst/>
          </a:prstGeom>
          <a:noFill/>
          <a:ln w="57150" cap="flat" cmpd="sng">
            <a:solidFill>
              <a:srgbClr val="41B8D5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19" name="Google Shape;419;p29"/>
          <p:cNvCxnSpPr/>
          <p:nvPr/>
        </p:nvCxnSpPr>
        <p:spPr>
          <a:xfrm rot="-5412670">
            <a:off x="2570559" y="6491288"/>
            <a:ext cx="7534326" cy="0"/>
          </a:xfrm>
          <a:prstGeom prst="straightConnector1">
            <a:avLst/>
          </a:prstGeom>
          <a:noFill/>
          <a:ln w="57150" cap="flat" cmpd="sng">
            <a:solidFill>
              <a:srgbClr val="41B8D5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20" name="Google Shape;420;p29"/>
          <p:cNvCxnSpPr/>
          <p:nvPr/>
        </p:nvCxnSpPr>
        <p:spPr>
          <a:xfrm rot="-5412626">
            <a:off x="8393050" y="6478244"/>
            <a:ext cx="7560625" cy="0"/>
          </a:xfrm>
          <a:prstGeom prst="straightConnector1">
            <a:avLst/>
          </a:prstGeom>
          <a:noFill/>
          <a:ln w="57150" cap="flat" cmpd="sng">
            <a:solidFill>
              <a:srgbClr val="41B8D5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028" name="Picture 4" descr="Picture background">
            <a:extLst>
              <a:ext uri="{FF2B5EF4-FFF2-40B4-BE49-F238E27FC236}">
                <a16:creationId xmlns:a16="http://schemas.microsoft.com/office/drawing/2014/main" id="{307CB4AB-E77D-E145-2E3D-AB63EEEAD5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49457" y1="17226" x2="59239" y2="26622"/>
                        <a14:foregroundMark x1="59239" y1="26622" x2="65109" y2="38479"/>
                        <a14:foregroundMark x1="65109" y1="38479" x2="67609" y2="49217"/>
                        <a14:foregroundMark x1="67609" y1="49217" x2="63696" y2="58837"/>
                        <a14:foregroundMark x1="63696" y1="58837" x2="62717" y2="72483"/>
                        <a14:foregroundMark x1="62717" y1="72483" x2="67935" y2="55481"/>
                        <a14:foregroundMark x1="67935" y1="55481" x2="76087" y2="55705"/>
                        <a14:foregroundMark x1="76087" y1="55705" x2="66304" y2="60626"/>
                        <a14:foregroundMark x1="66304" y1="60626" x2="56304" y2="47651"/>
                        <a14:foregroundMark x1="56304" y1="47651" x2="54130" y2="61298"/>
                        <a14:foregroundMark x1="54130" y1="61298" x2="62609" y2="43400"/>
                        <a14:foregroundMark x1="62609" y1="43400" x2="61957" y2="27740"/>
                        <a14:foregroundMark x1="61957" y1="27740" x2="42609" y2="27293"/>
                        <a14:foregroundMark x1="42609" y1="27293" x2="39565" y2="39597"/>
                        <a14:foregroundMark x1="39565" y1="39597" x2="26739" y2="55257"/>
                        <a14:foregroundMark x1="26739" y1="55257" x2="25978" y2="69351"/>
                        <a14:foregroundMark x1="25978" y1="69351" x2="31413" y2="68904"/>
                        <a14:foregroundMark x1="31413" y1="68904" x2="44239" y2="62416"/>
                        <a14:foregroundMark x1="44239" y1="62416" x2="50435" y2="64877"/>
                        <a14:foregroundMark x1="50435" y1="64877" x2="56522" y2="78300"/>
                        <a14:foregroundMark x1="56522" y1="78300" x2="64457" y2="83669"/>
                        <a14:foregroundMark x1="64457" y1="83669" x2="69738" y2="83362"/>
                        <a14:foregroundMark x1="69544" y1="82802" x2="53913" y2="80313"/>
                        <a14:foregroundMark x1="53913" y1="80313" x2="48370" y2="73154"/>
                        <a14:foregroundMark x1="48370" y1="73154" x2="48043" y2="68233"/>
                        <a14:foregroundMark x1="72609" y1="81655" x2="77500" y2="75391"/>
                        <a14:foregroundMark x1="77500" y1="75391" x2="75326" y2="77181"/>
                        <a14:foregroundMark x1="42391" y1="67114" x2="42391" y2="67114"/>
                        <a14:foregroundMark x1="24022" y1="71141" x2="27609" y2="74273"/>
                        <a14:foregroundMark x1="27609" y1="74273" x2="34891" y2="72483"/>
                        <a14:foregroundMark x1="34891" y1="72483" x2="41304" y2="68456"/>
                        <a14:foregroundMark x1="41304" y1="68456" x2="42174" y2="66890"/>
                        <a14:backgroundMark x1="60523" y1="85700" x2="59891" y2="85906"/>
                        <a14:backgroundMark x1="76659" y1="80445" x2="75684" y2="80763"/>
                        <a14:backgroundMark x1="49115" y1="77913" x2="47826" y2="76957"/>
                        <a14:backgroundMark x1="50494" y1="78936" x2="49142" y2="77933"/>
                        <a14:backgroundMark x1="59891" y1="85906" x2="58576" y2="84931"/>
                        <a14:backgroundMark x1="47826" y1="76957" x2="42609" y2="68680"/>
                        <a14:backgroundMark x1="42609" y1="68680" x2="41727" y2="68994"/>
                        <a14:backgroundMark x1="72500" y1="83221" x2="70000" y2="8411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34509" y="2939857"/>
            <a:ext cx="6892664" cy="3348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Picture background">
            <a:extLst>
              <a:ext uri="{FF2B5EF4-FFF2-40B4-BE49-F238E27FC236}">
                <a16:creationId xmlns:a16="http://schemas.microsoft.com/office/drawing/2014/main" id="{FE73D897-1C39-E27A-CA34-F92539BD5B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154" b="96154" l="0" r="99872">
                        <a14:foregroundMark x1="15641" y1="60897" x2="14103" y2="80385"/>
                        <a14:foregroundMark x1="14103" y1="80385" x2="13718" y2="81538"/>
                        <a14:foregroundMark x1="76410" y1="63205" x2="65513" y2="58718"/>
                        <a14:foregroundMark x1="65513" y1="58718" x2="80769" y2="61154"/>
                        <a14:foregroundMark x1="80769" y1="61154" x2="80000" y2="48462"/>
                        <a14:foregroundMark x1="80000" y1="48462" x2="84231" y2="54744"/>
                        <a14:foregroundMark x1="84231" y1="54744" x2="86154" y2="45128"/>
                        <a14:foregroundMark x1="86154" y1="45128" x2="88590" y2="55897"/>
                        <a14:foregroundMark x1="88590" y1="55897" x2="91282" y2="44103"/>
                        <a14:foregroundMark x1="91282" y1="44103" x2="91667" y2="58846"/>
                        <a14:foregroundMark x1="91667" y1="58846" x2="97821" y2="52949"/>
                        <a14:foregroundMark x1="93493" y1="70371" x2="92821" y2="73077"/>
                        <a14:foregroundMark x1="97821" y1="52949" x2="96671" y2="57577"/>
                        <a14:foregroundMark x1="92821" y1="73077" x2="98846" y2="89487"/>
                        <a14:foregroundMark x1="98846" y1="89487" x2="98462" y2="96154"/>
                        <a14:foregroundMark x1="98462" y1="96154" x2="92308" y2="99487"/>
                        <a14:foregroundMark x1="92308" y1="99487" x2="85897" y2="96154"/>
                        <a14:foregroundMark x1="85897" y1="96154" x2="81282" y2="75769"/>
                        <a14:foregroundMark x1="74892" y1="68501" x2="71026" y2="64103"/>
                        <a14:foregroundMark x1="81282" y1="75769" x2="79569" y2="73821"/>
                        <a14:foregroundMark x1="71026" y1="64103" x2="70897" y2="63077"/>
                        <a14:foregroundMark x1="76410" y1="25128" x2="64103" y2="24872"/>
                        <a14:foregroundMark x1="64103" y1="24872" x2="64231" y2="18077"/>
                        <a14:foregroundMark x1="64231" y1="18077" x2="58590" y2="10513"/>
                        <a14:foregroundMark x1="58590" y1="10513" x2="82051" y2="10385"/>
                        <a14:foregroundMark x1="82051" y1="10385" x2="85608" y2="10477"/>
                        <a14:foregroundMark x1="87966" y1="11922" x2="83205" y2="13462"/>
                        <a14:foregroundMark x1="88231" y1="11836" x2="88373" y2="11790"/>
                        <a14:foregroundMark x1="83205" y1="13462" x2="82051" y2="14231"/>
                        <a14:foregroundMark x1="87692" y1="8077" x2="78846" y2="2179"/>
                        <a14:foregroundMark x1="78846" y1="2179" x2="18846" y2="1282"/>
                        <a14:foregroundMark x1="18846" y1="1282" x2="15128" y2="10256"/>
                        <a14:foregroundMark x1="9744" y1="57564" x2="3333" y2="53974"/>
                        <a14:foregroundMark x1="7155" y1="49025" x2="10263" y2="45001"/>
                        <a14:foregroundMark x1="6749" y1="49551" x2="6854" y2="49415"/>
                        <a14:foregroundMark x1="3333" y1="53974" x2="4899" y2="51946"/>
                        <a14:foregroundMark x1="13333" y1="41026" x2="17949" y2="46282"/>
                        <a14:foregroundMark x1="17949" y1="46282" x2="22692" y2="40385"/>
                        <a14:foregroundMark x1="22692" y1="40385" x2="26667" y2="58718"/>
                        <a14:foregroundMark x1="26667" y1="58718" x2="35128" y2="54103"/>
                        <a14:foregroundMark x1="35128" y1="54103" x2="36795" y2="60769"/>
                        <a14:foregroundMark x1="28515" y1="67417" x2="27692" y2="68077"/>
                        <a14:foregroundMark x1="36795" y1="60769" x2="28650" y2="67308"/>
                        <a14:foregroundMark x1="20716" y1="80170" x2="18077" y2="84744"/>
                        <a14:foregroundMark x1="27692" y1="68077" x2="27287" y2="68778"/>
                        <a14:foregroundMark x1="18077" y1="84744" x2="18205" y2="93590"/>
                        <a14:foregroundMark x1="18205" y1="93590" x2="4359" y2="98590"/>
                        <a14:foregroundMark x1="8000" y1="67876" x2="8462" y2="63974"/>
                        <a14:foregroundMark x1="4359" y1="98590" x2="7800" y2="69558"/>
                        <a14:foregroundMark x1="8462" y1="63974" x2="5385" y2="54872"/>
                        <a14:foregroundMark x1="28462" y1="68590" x2="34872" y2="68590"/>
                        <a14:foregroundMark x1="27949" y1="68590" x2="28334" y2="68590"/>
                        <a14:foregroundMark x1="34872" y1="68590" x2="57051" y2="69231"/>
                        <a14:foregroundMark x1="57051" y1="69231" x2="72499" y2="68871"/>
                        <a14:foregroundMark x1="73590" y1="68846" x2="73846" y2="68846"/>
                        <a14:foregroundMark x1="94103" y1="54103" x2="99872" y2="50128"/>
                        <a14:foregroundMark x1="99872" y1="50128" x2="99872" y2="50128"/>
                        <a14:foregroundMark x1="2564" y1="85641" x2="0" y2="90000"/>
                        <a14:foregroundMark x1="39103" y1="68077" x2="63718" y2="68974"/>
                        <a14:foregroundMark x1="63718" y1="68974" x2="71282" y2="68590"/>
                        <a14:foregroundMark x1="71282" y1="68590" x2="71410" y2="68590"/>
                        <a14:foregroundMark x1="67692" y1="68205" x2="30128" y2="55513"/>
                        <a14:foregroundMark x1="30128" y1="55513" x2="46282" y2="58974"/>
                        <a14:foregroundMark x1="46282" y1="58974" x2="52051" y2="62436"/>
                        <a14:foregroundMark x1="52051" y1="62436" x2="52179" y2="62436"/>
                        <a14:foregroundMark x1="8718" y1="42051" x2="6026" y2="41795"/>
                        <a14:foregroundMark x1="13333" y1="38846" x2="15897" y2="38846"/>
                        <a14:foregroundMark x1="37692" y1="20000" x2="39103" y2="26923"/>
                        <a14:foregroundMark x1="26667" y1="23590" x2="26667" y2="29872"/>
                        <a14:foregroundMark x1="86026" y1="38462" x2="88718" y2="40641"/>
                        <a14:foregroundMark x1="92308" y1="41795" x2="95128" y2="43205"/>
                        <a14:foregroundMark x1="94872" y1="41667" x2="92564" y2="42564"/>
                        <a14:foregroundMark x1="8590" y1="42051" x2="7179" y2="41795"/>
                        <a14:foregroundMark x1="13718" y1="38590" x2="15897" y2="39231"/>
                        <a14:foregroundMark x1="15513" y1="38205" x2="13718" y2="39231"/>
                        <a14:backgroundMark x1="88333" y1="10000" x2="88333" y2="12692"/>
                        <a14:backgroundMark x1="88333" y1="11026" x2="88333" y2="13974"/>
                        <a14:backgroundMark x1="89103" y1="10513" x2="91538" y2="10641"/>
                        <a14:backgroundMark x1="91282" y1="10256" x2="91923" y2="10897"/>
                        <a14:backgroundMark x1="88333" y1="12692" x2="88333" y2="10897"/>
                        <a14:backgroundMark x1="88333" y1="12308" x2="88205" y2="11410"/>
                        <a14:backgroundMark x1="88205" y1="12692" x2="88590" y2="11026"/>
                        <a14:backgroundMark x1="88333" y1="12692" x2="88333" y2="11410"/>
                        <a14:backgroundMark x1="88333" y1="13077" x2="88333" y2="11667"/>
                        <a14:backgroundMark x1="88205" y1="12692" x2="88205" y2="11410"/>
                        <a14:backgroundMark x1="14872" y1="10641" x2="14744" y2="8718"/>
                        <a14:backgroundMark x1="20897" y1="82692" x2="22564" y2="75256"/>
                        <a14:backgroundMark x1="22564" y1="75256" x2="27436" y2="70000"/>
                        <a14:backgroundMark x1="27436" y1="70000" x2="27564" y2="70000"/>
                        <a14:backgroundMark x1="23462" y1="77179" x2="22436" y2="77564"/>
                        <a14:backgroundMark x1="23077" y1="76923" x2="23205" y2="77949"/>
                        <a14:backgroundMark x1="23205" y1="76026" x2="23205" y2="76026"/>
                        <a14:backgroundMark x1="23077" y1="76410" x2="23077" y2="76410"/>
                        <a14:backgroundMark x1="23205" y1="76154" x2="23077" y2="76154"/>
                        <a14:backgroundMark x1="23462" y1="76538" x2="21282" y2="78974"/>
                        <a14:backgroundMark x1="20641" y1="82564" x2="21410" y2="78718"/>
                        <a14:backgroundMark x1="20513" y1="81667" x2="21795" y2="79359"/>
                        <a14:backgroundMark x1="20641" y1="81667" x2="21026" y2="80513"/>
                        <a14:backgroundMark x1="20256" y1="82308" x2="22179" y2="78718"/>
                        <a14:backgroundMark x1="20641" y1="81667" x2="21667" y2="79744"/>
                        <a14:backgroundMark x1="20256" y1="81282" x2="22179" y2="79103"/>
                        <a14:backgroundMark x1="20256" y1="81538" x2="20897" y2="79487"/>
                        <a14:backgroundMark x1="6795" y1="49615" x2="4744" y2="50000"/>
                        <a14:backgroundMark x1="5769" y1="51795" x2="5000" y2="50897"/>
                        <a14:backgroundMark x1="6026" y1="52179" x2="4744" y2="50897"/>
                        <a14:backgroundMark x1="7308" y1="50769" x2="6923" y2="48333"/>
                        <a14:backgroundMark x1="7179" y1="50897" x2="6538" y2="48333"/>
                        <a14:backgroundMark x1="6154" y1="51795" x2="4231" y2="50000"/>
                        <a14:backgroundMark x1="6154" y1="52308" x2="4744" y2="50897"/>
                        <a14:backgroundMark x1="6154" y1="51923" x2="5128" y2="50385"/>
                        <a14:backgroundMark x1="7179" y1="68077" x2="7564" y2="69615"/>
                        <a14:backgroundMark x1="9872" y1="43205" x2="12564" y2="42179"/>
                        <a14:backgroundMark x1="5769" y1="51538" x2="5513" y2="52179"/>
                        <a14:backgroundMark x1="80000" y1="74744" x2="73205" y2="70385"/>
                        <a14:backgroundMark x1="73205" y1="70385" x2="73205" y2="70385"/>
                        <a14:backgroundMark x1="77436" y1="72179" x2="75256" y2="70385"/>
                        <a14:backgroundMark x1="77821" y1="71538" x2="75000" y2="70641"/>
                        <a14:backgroundMark x1="94487" y1="69231" x2="97051" y2="58333"/>
                        <a14:backgroundMark x1="94744" y1="69359" x2="97051" y2="58462"/>
                        <a14:backgroundMark x1="97051" y1="57692" x2="95000" y2="64231"/>
                        <a14:backgroundMark x1="95000" y1="64231" x2="95897" y2="7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1346" y="2995054"/>
            <a:ext cx="4296891" cy="4296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AEEB99AC-6C7C-77DA-A537-03EE957433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4074" b="99630" l="625" r="90000">
                        <a14:foregroundMark x1="4722" y1="5291" x2="4375" y2="7037"/>
                        <a14:foregroundMark x1="5044" y1="3664" x2="4992" y2="3928"/>
                        <a14:foregroundMark x1="5625" y1="741" x2="5096" y2="3405"/>
                        <a14:foregroundMark x1="4550" y1="8849" x2="5625" y2="20000"/>
                        <a14:foregroundMark x1="4375" y1="7037" x2="4476" y2="8089"/>
                        <a14:foregroundMark x1="3252" y1="35556" x2="2292" y2="41852"/>
                        <a14:foregroundMark x1="3781" y1="32085" x2="3252" y2="35556"/>
                        <a14:foregroundMark x1="3992" y1="30704" x2="3852" y2="31623"/>
                        <a14:foregroundMark x1="3782" y1="32079" x2="4103" y2="29973"/>
                        <a14:foregroundMark x1="5625" y1="20000" x2="5417" y2="21361"/>
                        <a14:foregroundMark x1="2292" y1="41852" x2="625" y2="44815"/>
                        <a14:foregroundMark x1="0" y1="54444" x2="265" y2="54521"/>
                        <a14:foregroundMark x1="13958" y1="58519" x2="16458" y2="62222"/>
                        <a14:foregroundMark x1="20510" y1="73987" x2="20611" y2="74280"/>
                        <a14:foregroundMark x1="19902" y1="72222" x2="20027" y2="72586"/>
                        <a14:foregroundMark x1="19698" y1="71629" x2="19902" y2="72222"/>
                        <a14:foregroundMark x1="19392" y1="70741" x2="19553" y2="71210"/>
                        <a14:foregroundMark x1="19350" y1="70620" x2="19392" y2="70741"/>
                        <a14:foregroundMark x1="18626" y1="68519" x2="19219" y2="70241"/>
                        <a14:foregroundMark x1="18371" y1="67778" x2="18626" y2="68519"/>
                        <a14:foregroundMark x1="16458" y1="62222" x2="18371" y2="67778"/>
                        <a14:foregroundMark x1="22930" y1="80488" x2="23206" y2="80635"/>
                        <a14:foregroundMark x1="31157" y1="78242" x2="31250" y2="78148"/>
                        <a14:foregroundMark x1="30885" y1="78519" x2="30637" y2="78772"/>
                        <a14:foregroundMark x1="31250" y1="78148" x2="32708" y2="72222"/>
                        <a14:foregroundMark x1="32708" y1="72222" x2="35208" y2="67037"/>
                        <a14:foregroundMark x1="35208" y1="67037" x2="40000" y2="67037"/>
                        <a14:foregroundMark x1="40000" y1="67037" x2="41685" y2="72482"/>
                        <a14:foregroundMark x1="37366" y1="99259" x2="37292" y2="99630"/>
                        <a14:foregroundMark x1="41577" y1="78048" x2="37366" y2="99259"/>
                        <a14:foregroundMark x1="37292" y1="82222" x2="33542" y2="88889"/>
                        <a14:foregroundMark x1="23953" y1="89139" x2="19375" y2="89259"/>
                        <a14:foregroundMark x1="26128" y1="89083" x2="24424" y2="89127"/>
                        <a14:foregroundMark x1="33542" y1="88889" x2="26369" y2="89076"/>
                        <a14:foregroundMark x1="19375" y1="89259" x2="5833" y2="80370"/>
                        <a14:foregroundMark x1="7708" y1="74444" x2="6250" y2="80741"/>
                        <a14:foregroundMark x1="6250" y1="80741" x2="2083" y2="66296"/>
                        <a14:foregroundMark x1="2083" y1="66296" x2="5417" y2="76667"/>
                        <a14:foregroundMark x1="5417" y1="76667" x2="10625" y2="84074"/>
                        <a14:foregroundMark x1="10625" y1="84074" x2="12083" y2="80741"/>
                        <a14:foregroundMark x1="74677" y1="67094" x2="74167" y2="67037"/>
                        <a14:foregroundMark x1="46561" y1="65778" x2="42292" y2="65556"/>
                        <a14:foregroundMark x1="74625" y1="67238" x2="63183" y2="66643"/>
                        <a14:foregroundMark x1="85000" y1="67778" x2="77489" y2="67387"/>
                        <a14:foregroundMark x1="4233" y1="1607" x2="2292" y2="4074"/>
                        <a14:foregroundMark x1="4614" y1="1124" x2="4297" y2="1527"/>
                        <a14:foregroundMark x1="4675" y1="1046" x2="4722" y2="986"/>
                        <a14:foregroundMark x1="5208" y1="370" x2="4784" y2="909"/>
                        <a14:foregroundMark x1="2292" y1="4074" x2="2917" y2="9630"/>
                        <a14:backgroundMark x1="74167" y1="68519" x2="77083" y2="68519"/>
                        <a14:backgroundMark x1="45833" y1="67778" x2="62500" y2="68519"/>
                        <a14:backgroundMark x1="46250" y1="67407" x2="50625" y2="67778"/>
                        <a14:backgroundMark x1="50625" y1="67778" x2="53333" y2="67778"/>
                        <a14:backgroundMark x1="48542" y1="67778" x2="56875" y2="67778"/>
                        <a14:backgroundMark x1="56875" y1="67778" x2="62292" y2="68519"/>
                        <a14:backgroundMark x1="42083" y1="72222" x2="43125" y2="77037"/>
                        <a14:backgroundMark x1="5625" y1="27037" x2="6042" y2="21481"/>
                        <a14:backgroundMark x1="5208" y1="25556" x2="5625" y2="22222"/>
                        <a14:backgroundMark x1="5208" y1="24444" x2="5417" y2="22222"/>
                        <a14:backgroundMark x1="5000" y1="24074" x2="5833" y2="22222"/>
                        <a14:backgroundMark x1="5417" y1="23333" x2="5833" y2="21481"/>
                        <a14:backgroundMark x1="5000" y1="22963" x2="5625" y2="22222"/>
                        <a14:backgroundMark x1="5208" y1="5926" x2="6250" y2="2963"/>
                        <a14:backgroundMark x1="5417" y1="5185" x2="5417" y2="4444"/>
                        <a14:backgroundMark x1="5208" y1="4444" x2="5208" y2="3704"/>
                        <a14:backgroundMark x1="5000" y1="5556" x2="4792" y2="4074"/>
                        <a14:backgroundMark x1="5417" y1="3704" x2="6250" y2="1111"/>
                        <a14:backgroundMark x1="2917" y1="42222" x2="3750" y2="37778"/>
                        <a14:backgroundMark x1="3125" y1="41852" x2="4375" y2="35556"/>
                        <a14:backgroundMark x1="4375" y1="35556" x2="4375" y2="35556"/>
                        <a14:backgroundMark x1="2917" y1="41852" x2="3333" y2="38889"/>
                        <a14:backgroundMark x1="13750" y1="57778" x2="0" y2="53704"/>
                        <a14:backgroundMark x1="23542" y1="80000" x2="27292" y2="83704"/>
                        <a14:backgroundMark x1="27292" y1="83704" x2="29167" y2="78148"/>
                        <a14:backgroundMark x1="29167" y1="78148" x2="29375" y2="77037"/>
                        <a14:backgroundMark x1="30625" y1="81111" x2="31458" y2="74074"/>
                        <a14:backgroundMark x1="30417" y1="79259" x2="29375" y2="81111"/>
                        <a14:backgroundMark x1="30417" y1="78519" x2="30417" y2="79259"/>
                        <a14:backgroundMark x1="31250" y1="78519" x2="33125" y2="68519"/>
                        <a14:backgroundMark x1="31458" y1="76667" x2="31875" y2="72963"/>
                        <a14:backgroundMark x1="22500" y1="78519" x2="20000" y2="71481"/>
                        <a14:backgroundMark x1="20000" y1="71481" x2="19792" y2="68519"/>
                        <a14:backgroundMark x1="19792" y1="72222" x2="19792" y2="72222"/>
                        <a14:backgroundMark x1="19583" y1="72222" x2="20000" y2="68889"/>
                        <a14:backgroundMark x1="18958" y1="71481" x2="19792" y2="68519"/>
                        <a14:backgroundMark x1="19167" y1="70370" x2="19167" y2="67778"/>
                        <a14:backgroundMark x1="18958" y1="68519" x2="18958" y2="68519"/>
                        <a14:backgroundMark x1="18750" y1="67778" x2="18750" y2="67778"/>
                        <a14:backgroundMark x1="19167" y1="70741" x2="19167" y2="70741"/>
                        <a14:backgroundMark x1="20208" y1="72593" x2="20208" y2="72593"/>
                        <a14:backgroundMark x1="20417" y1="73333" x2="20417" y2="73333"/>
                        <a14:backgroundMark x1="20625" y1="74074" x2="20625" y2="74074"/>
                        <a14:backgroundMark x1="37500" y1="99259" x2="37500" y2="99259"/>
                        <a14:backgroundMark x1="35625" y1="48889" x2="35625" y2="488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150086"/>
            <a:ext cx="6267831" cy="35256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C79541F4-25CE-9279-EF21-8B56984D290B}"/>
              </a:ext>
            </a:extLst>
          </p:cNvPr>
          <p:cNvSpPr/>
          <p:nvPr/>
        </p:nvSpPr>
        <p:spPr>
          <a:xfrm>
            <a:off x="507509" y="8195267"/>
            <a:ext cx="5472094" cy="1165660"/>
          </a:xfrm>
          <a:prstGeom prst="roundRect">
            <a:avLst/>
          </a:prstGeom>
          <a:noFill/>
          <a:ln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C3E39645-7AE0-A538-A08D-EB053F9DC5F8}"/>
              </a:ext>
            </a:extLst>
          </p:cNvPr>
          <p:cNvSpPr/>
          <p:nvPr/>
        </p:nvSpPr>
        <p:spPr>
          <a:xfrm>
            <a:off x="7519950" y="8195267"/>
            <a:ext cx="3353064" cy="1165660"/>
          </a:xfrm>
          <a:prstGeom prst="roundRect">
            <a:avLst/>
          </a:prstGeom>
          <a:noFill/>
          <a:ln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29E37177-F53A-6F33-18BB-C9599884DAFE}"/>
              </a:ext>
            </a:extLst>
          </p:cNvPr>
          <p:cNvSpPr/>
          <p:nvPr/>
        </p:nvSpPr>
        <p:spPr>
          <a:xfrm>
            <a:off x="13925071" y="8211320"/>
            <a:ext cx="2900020" cy="1149607"/>
          </a:xfrm>
          <a:prstGeom prst="roundRect">
            <a:avLst/>
          </a:prstGeom>
          <a:noFill/>
          <a:ln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3"/>
          <p:cNvPicPr preferRelativeResize="0"/>
          <p:nvPr/>
        </p:nvPicPr>
        <p:blipFill rotWithShape="1">
          <a:blip r:embed="rId3">
            <a:alphaModFix/>
          </a:blip>
          <a:srcRect t="7812" b="7811"/>
          <a:stretch/>
        </p:blipFill>
        <p:spPr>
          <a:xfrm>
            <a:off x="0" y="0"/>
            <a:ext cx="18288001" cy="102869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5" name="Google Shape;85;p13"/>
          <p:cNvGrpSpPr/>
          <p:nvPr/>
        </p:nvGrpSpPr>
        <p:grpSpPr>
          <a:xfrm>
            <a:off x="15589770" y="6220918"/>
            <a:ext cx="9926476" cy="10171357"/>
            <a:chOff x="1813" y="0"/>
            <a:chExt cx="809173" cy="812800"/>
          </a:xfrm>
        </p:grpSpPr>
        <p:sp>
          <p:nvSpPr>
            <p:cNvPr id="86" name="Google Shape;86;p13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1B89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3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0" name="Google Shape;90;p13"/>
          <p:cNvSpPr txBox="1"/>
          <p:nvPr/>
        </p:nvSpPr>
        <p:spPr>
          <a:xfrm>
            <a:off x="4914121" y="4657798"/>
            <a:ext cx="8353124" cy="258532"/>
          </a:xfrm>
          <a:prstGeom prst="rect">
            <a:avLst/>
          </a:prstGeom>
          <a:noFill/>
          <a:ln>
            <a:noFill/>
          </a:ln>
          <a:effectLst>
            <a:outerShdw blurRad="828675" dist="19050" dir="1200000" algn="bl" rotWithShape="0">
              <a:srgbClr val="6CE5E8">
                <a:alpha val="95000"/>
              </a:srgbClr>
            </a:outerShdw>
          </a:effectLst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4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91" name="Google Shape;91;p13"/>
          <p:cNvGrpSpPr/>
          <p:nvPr/>
        </p:nvGrpSpPr>
        <p:grpSpPr>
          <a:xfrm>
            <a:off x="-1173901" y="-1098156"/>
            <a:ext cx="3452997" cy="3468475"/>
            <a:chOff x="1813" y="0"/>
            <a:chExt cx="809173" cy="812800"/>
          </a:xfrm>
        </p:grpSpPr>
        <p:sp>
          <p:nvSpPr>
            <p:cNvPr id="92" name="Google Shape;92;p13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1B89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3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94" name="Google Shape;94;p13"/>
          <p:cNvCxnSpPr>
            <a:cxnSpLocks/>
          </p:cNvCxnSpPr>
          <p:nvPr/>
        </p:nvCxnSpPr>
        <p:spPr>
          <a:xfrm flipV="1">
            <a:off x="-2018964" y="4491139"/>
            <a:ext cx="5181889" cy="25475"/>
          </a:xfrm>
          <a:prstGeom prst="straightConnector1">
            <a:avLst/>
          </a:prstGeom>
          <a:noFill/>
          <a:ln w="57150" cap="flat" cmpd="sng">
            <a:solidFill>
              <a:srgbClr val="41B8D5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5" name="Google Shape;95;p13"/>
          <p:cNvCxnSpPr/>
          <p:nvPr/>
        </p:nvCxnSpPr>
        <p:spPr>
          <a:xfrm>
            <a:off x="14475876" y="4491139"/>
            <a:ext cx="6492240" cy="0"/>
          </a:xfrm>
          <a:prstGeom prst="straightConnector1">
            <a:avLst/>
          </a:prstGeom>
          <a:noFill/>
          <a:ln w="57150" cap="flat" cmpd="sng">
            <a:solidFill>
              <a:srgbClr val="41B8D5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9" name="Google Shape;99;p13"/>
          <p:cNvSpPr txBox="1"/>
          <p:nvPr/>
        </p:nvSpPr>
        <p:spPr>
          <a:xfrm>
            <a:off x="4951058" y="4030378"/>
            <a:ext cx="7736684" cy="17235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 b="1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Montserrat"/>
                <a:sym typeface="Montserrat"/>
              </a:rPr>
              <a:t>Технологии распознавания взгляда</a:t>
            </a:r>
            <a:endParaRPr sz="4000" b="1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pic>
        <p:nvPicPr>
          <p:cNvPr id="2" name="Google Shape;179;p18">
            <a:extLst>
              <a:ext uri="{FF2B5EF4-FFF2-40B4-BE49-F238E27FC236}">
                <a16:creationId xmlns:a16="http://schemas.microsoft.com/office/drawing/2014/main" id="{BC49000D-8DA2-4FFE-E8C7-EB7A444E8919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37077" r="13085" b="28716"/>
          <a:stretch/>
        </p:blipFill>
        <p:spPr>
          <a:xfrm>
            <a:off x="2279096" y="126080"/>
            <a:ext cx="14305301" cy="3904298"/>
          </a:xfrm>
          <a:prstGeom prst="rect">
            <a:avLst/>
          </a:prstGeom>
          <a:noFill/>
          <a:ln>
            <a:noFill/>
          </a:ln>
          <a:effectLst>
            <a:softEdge rad="635000"/>
          </a:effectLst>
        </p:spPr>
      </p:pic>
      <p:graphicFrame>
        <p:nvGraphicFramePr>
          <p:cNvPr id="3" name="Схема 2">
            <a:extLst>
              <a:ext uri="{FF2B5EF4-FFF2-40B4-BE49-F238E27FC236}">
                <a16:creationId xmlns:a16="http://schemas.microsoft.com/office/drawing/2014/main" id="{DE878D55-D211-D94A-4FAF-A13CD8A5AF3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78572181"/>
              </p:ext>
            </p:extLst>
          </p:nvPr>
        </p:nvGraphicFramePr>
        <p:xfrm>
          <a:off x="404733" y="3468475"/>
          <a:ext cx="15873091" cy="812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4" name="Google Shape;384;p28"/>
          <p:cNvPicPr preferRelativeResize="0"/>
          <p:nvPr/>
        </p:nvPicPr>
        <p:blipFill rotWithShape="1">
          <a:blip r:embed="rId3">
            <a:alphaModFix/>
          </a:blip>
          <a:srcRect t="7825" b="7824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85" name="Google Shape;385;p28"/>
          <p:cNvCxnSpPr/>
          <p:nvPr/>
        </p:nvCxnSpPr>
        <p:spPr>
          <a:xfrm rot="-5400000">
            <a:off x="7236063" y="10190598"/>
            <a:ext cx="3758723" cy="0"/>
          </a:xfrm>
          <a:prstGeom prst="straightConnector1">
            <a:avLst/>
          </a:prstGeom>
          <a:noFill/>
          <a:ln w="57150" cap="flat" cmpd="sng">
            <a:solidFill>
              <a:srgbClr val="41B8D5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386" name="Google Shape;386;p28"/>
          <p:cNvGrpSpPr/>
          <p:nvPr/>
        </p:nvGrpSpPr>
        <p:grpSpPr>
          <a:xfrm>
            <a:off x="3062618" y="1802528"/>
            <a:ext cx="12162764" cy="6537284"/>
            <a:chOff x="0" y="-38100"/>
            <a:chExt cx="3203362" cy="1721754"/>
          </a:xfrm>
        </p:grpSpPr>
        <p:sp>
          <p:nvSpPr>
            <p:cNvPr id="387" name="Google Shape;387;p28"/>
            <p:cNvSpPr/>
            <p:nvPr/>
          </p:nvSpPr>
          <p:spPr>
            <a:xfrm>
              <a:off x="0" y="0"/>
              <a:ext cx="3203362" cy="1683654"/>
            </a:xfrm>
            <a:custGeom>
              <a:avLst/>
              <a:gdLst/>
              <a:ahLst/>
              <a:cxnLst/>
              <a:rect l="l" t="t" r="r" b="b"/>
              <a:pathLst>
                <a:path w="3203362" h="1683654" extrusionOk="0">
                  <a:moveTo>
                    <a:pt x="0" y="0"/>
                  </a:moveTo>
                  <a:lnTo>
                    <a:pt x="3203362" y="0"/>
                  </a:lnTo>
                  <a:lnTo>
                    <a:pt x="3203362" y="1683654"/>
                  </a:lnTo>
                  <a:lnTo>
                    <a:pt x="0" y="1683654"/>
                  </a:lnTo>
                  <a:close/>
                </a:path>
              </a:pathLst>
            </a:custGeom>
            <a:solidFill>
              <a:srgbClr val="132E57">
                <a:alpha val="80000"/>
              </a:srgbClr>
            </a:solidFill>
            <a:ln>
              <a:noFill/>
            </a:ln>
          </p:spPr>
        </p:sp>
        <p:sp>
          <p:nvSpPr>
            <p:cNvPr id="388" name="Google Shape;388;p28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89" name="Google Shape;389;p28"/>
          <p:cNvSpPr txBox="1"/>
          <p:nvPr/>
        </p:nvSpPr>
        <p:spPr>
          <a:xfrm>
            <a:off x="4050058" y="3607690"/>
            <a:ext cx="10138500" cy="3323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ctr"/>
            <a:r>
              <a:rPr lang="ru-RU" sz="3600" dirty="0">
                <a:solidFill>
                  <a:schemeClr val="bg1"/>
                </a:solidFill>
                <a:latin typeface="+mn-lt"/>
              </a:rPr>
              <a:t>Нестандартные устройства ввода повышают гибкость и удобство взаимодействия с компьютером, открывая новые возможности для работы, творчества и развлечений, а также обеспечивая доступность для различных групп пользователей</a:t>
            </a:r>
            <a:endParaRPr sz="36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94" name="Google Shape;394;p28"/>
          <p:cNvSpPr/>
          <p:nvPr/>
        </p:nvSpPr>
        <p:spPr>
          <a:xfrm>
            <a:off x="8269114" y="2476864"/>
            <a:ext cx="1911833" cy="830687"/>
          </a:xfrm>
          <a:custGeom>
            <a:avLst/>
            <a:gdLst/>
            <a:ahLst/>
            <a:cxnLst/>
            <a:rect l="l" t="t" r="r" b="b"/>
            <a:pathLst>
              <a:path w="809173" h="812800" extrusionOk="0">
                <a:moveTo>
                  <a:pt x="404587" y="0"/>
                </a:moveTo>
                <a:cubicBezTo>
                  <a:pt x="628326" y="1001"/>
                  <a:pt x="809174" y="182659"/>
                  <a:pt x="809174" y="406400"/>
                </a:cubicBezTo>
                <a:cubicBezTo>
                  <a:pt x="809174" y="630141"/>
                  <a:pt x="628326" y="811799"/>
                  <a:pt x="404587" y="812800"/>
                </a:cubicBezTo>
                <a:cubicBezTo>
                  <a:pt x="180848" y="811799"/>
                  <a:pt x="0" y="630141"/>
                  <a:pt x="0" y="406400"/>
                </a:cubicBezTo>
                <a:cubicBezTo>
                  <a:pt x="0" y="182659"/>
                  <a:pt x="180848" y="1001"/>
                  <a:pt x="404587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38100" cap="flat" cmpd="sng">
            <a:solidFill>
              <a:srgbClr val="41B8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>
                <a:solidFill>
                  <a:schemeClr val="bg1"/>
                </a:solidFill>
              </a:rPr>
              <a:t>заключение</a:t>
            </a:r>
            <a:endParaRPr sz="2400" dirty="0">
              <a:solidFill>
                <a:schemeClr val="bg1"/>
              </a:solidFill>
            </a:endParaRPr>
          </a:p>
        </p:txBody>
      </p:sp>
      <p:cxnSp>
        <p:nvCxnSpPr>
          <p:cNvPr id="399" name="Google Shape;399;p28"/>
          <p:cNvCxnSpPr/>
          <p:nvPr/>
        </p:nvCxnSpPr>
        <p:spPr>
          <a:xfrm>
            <a:off x="-752228" y="4975931"/>
            <a:ext cx="4742565" cy="0"/>
          </a:xfrm>
          <a:prstGeom prst="straightConnector1">
            <a:avLst/>
          </a:prstGeom>
          <a:noFill/>
          <a:ln w="57150" cap="flat" cmpd="sng">
            <a:solidFill>
              <a:srgbClr val="41B8D5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00" name="Google Shape;400;p28"/>
          <p:cNvCxnSpPr/>
          <p:nvPr/>
        </p:nvCxnSpPr>
        <p:spPr>
          <a:xfrm rot="-5400000">
            <a:off x="7236063" y="39252"/>
            <a:ext cx="3758723" cy="0"/>
          </a:xfrm>
          <a:prstGeom prst="straightConnector1">
            <a:avLst/>
          </a:prstGeom>
          <a:noFill/>
          <a:ln w="57150" cap="flat" cmpd="sng">
            <a:solidFill>
              <a:srgbClr val="41B8D5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01" name="Google Shape;401;p28"/>
          <p:cNvCxnSpPr/>
          <p:nvPr/>
        </p:nvCxnSpPr>
        <p:spPr>
          <a:xfrm rot="20080">
            <a:off x="14213529" y="4933070"/>
            <a:ext cx="4891737" cy="0"/>
          </a:xfrm>
          <a:prstGeom prst="straightConnector1">
            <a:avLst/>
          </a:prstGeom>
          <a:noFill/>
          <a:ln w="57150" cap="flat" cmpd="sng">
            <a:solidFill>
              <a:srgbClr val="41B8D5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376</TotalTime>
  <Words>154</Words>
  <Application>Microsoft Office PowerPoint</Application>
  <PresentationFormat>Произвольный</PresentationFormat>
  <Paragraphs>34</Paragraphs>
  <Slides>11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6" baseType="lpstr">
      <vt:lpstr>Montserrat</vt:lpstr>
      <vt:lpstr>Teko Medium</vt:lpstr>
      <vt:lpstr>Calibri</vt:lpstr>
      <vt:lpstr>Arial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Виталий Коротков</cp:lastModifiedBy>
  <cp:revision>8</cp:revision>
  <dcterms:modified xsi:type="dcterms:W3CDTF">2024-12-23T17:35:31Z</dcterms:modified>
</cp:coreProperties>
</file>